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6"/>
  </p:notes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http://customooxmlschemas.google.com/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9" roundtripDataSignature="AMtx7mgVaieaTDG0biyeA6ka4M1rUDUaa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74"/>
  </p:normalViewPr>
  <p:slideViewPr>
    <p:cSldViewPr snapToGrid="0" snapToObjects="1">
      <p:cViewPr varScale="1">
        <p:scale>
          <a:sx n="124" d="100"/>
          <a:sy n="124" d="100"/>
        </p:scale>
        <p:origin x="640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customschemas.google.com/relationships/presentationmetadata" Target="meta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" name="Google Shape;83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" name="Google Shape;89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" name="Google Shape;95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1" name="Google Shape;101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13;p6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" name="Google Shape;14;p6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5" name="Google Shape;15;p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" name="Google Shape;16;p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1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15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2" name="Google Shape;72;p1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1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1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16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16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8" name="Google Shape;78;p1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1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1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7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1" name="Google Shape;21;p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8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8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27" name="Google Shape;27;p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8" name="Google Shape;28;p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9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3" name="Google Shape;33;p9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4" name="Google Shape;34;p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6" name="Google Shape;36;p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10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10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0" name="Google Shape;40;p10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1" name="Google Shape;41;p10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2" name="Google Shape;42;p10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" name="Google Shape;44;p1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1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1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1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0" name="Google Shape;50;p1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1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1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4" name="Google Shape;54;p1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13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13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58" name="Google Shape;58;p13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59" name="Google Shape;59;p1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1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1" name="Google Shape;61;p1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14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14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5" name="Google Shape;65;p14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6" name="Google Shape;66;p1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8" name="Google Shape;68;p1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" name="Google Shape;7;p5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p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" name="Google Shape;9;p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" name="Google Shape;10;p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pic>
        <p:nvPicPr>
          <p:cNvPr id="11" name="Google Shape;11;p5"/>
          <p:cNvPicPr preferRelativeResize="0"/>
          <p:nvPr/>
        </p:nvPicPr>
        <p:blipFill rotWithShape="1">
          <a:blip r:embed="rId13">
            <a:alphaModFix/>
          </a:blip>
          <a:srcRect/>
          <a:stretch/>
        </p:blipFill>
        <p:spPr>
          <a:xfrm>
            <a:off x="0" y="1673"/>
            <a:ext cx="12192000" cy="6854653"/>
          </a:xfrm>
          <a:prstGeom prst="rect">
            <a:avLst/>
          </a:prstGeom>
          <a:noFill/>
          <a:ln>
            <a:noFill/>
          </a:ln>
        </p:spPr>
      </p:pic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</a:pPr>
            <a:endParaRPr/>
          </a:p>
        </p:txBody>
      </p:sp>
      <p:pic>
        <p:nvPicPr>
          <p:cNvPr id="86" name="Google Shape;86;p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1673"/>
            <a:ext cx="12192000" cy="6854653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905B78DF-BC9E-C445-AB08-D8520FC16E4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64000" y="4504622"/>
            <a:ext cx="4064000" cy="6477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2"/>
          <p:cNvSpPr/>
          <p:nvPr/>
        </p:nvSpPr>
        <p:spPr>
          <a:xfrm>
            <a:off x="1080927" y="1004566"/>
            <a:ext cx="10477501" cy="20621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200" b="0" i="1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Small But Strong</a:t>
            </a:r>
            <a:r>
              <a:rPr lang="en-GB"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n-GB" sz="3200" b="0" i="1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 Lion and the Mouse</a:t>
            </a:r>
            <a:r>
              <a:rPr lang="en-GB"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and </a:t>
            </a:r>
            <a:r>
              <a:rPr lang="en-GB" sz="3200" b="0" i="1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 Power Within</a:t>
            </a:r>
            <a:r>
              <a:rPr lang="en-GB"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are texts about a similar topic.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Which text did you enjoy the most?</a:t>
            </a:r>
            <a:endParaRPr/>
          </a:p>
        </p:txBody>
      </p:sp>
      <p:pic>
        <p:nvPicPr>
          <p:cNvPr id="92" name="Google Shape;92;p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935732" y="4374291"/>
            <a:ext cx="3021490" cy="205070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3"/>
          <p:cNvSpPr/>
          <p:nvPr/>
        </p:nvSpPr>
        <p:spPr>
          <a:xfrm>
            <a:off x="1152845" y="1199775"/>
            <a:ext cx="10804377" cy="10772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What makes you mighty? How can you use your ‘strengths’</a:t>
            </a:r>
            <a:br>
              <a:rPr lang="en-GB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GB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to help others? </a:t>
            </a:r>
            <a:endParaRPr/>
          </a:p>
        </p:txBody>
      </p:sp>
      <p:pic>
        <p:nvPicPr>
          <p:cNvPr id="98" name="Google Shape;98;p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935732" y="4374291"/>
            <a:ext cx="3021490" cy="205070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4"/>
          <p:cNvSpPr/>
          <p:nvPr/>
        </p:nvSpPr>
        <p:spPr>
          <a:xfrm>
            <a:off x="1152846" y="1199774"/>
            <a:ext cx="8350750" cy="10772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Can you find/think of other small creatures or objects that are strong and/or helpful? </a:t>
            </a:r>
            <a:endParaRPr/>
          </a:p>
        </p:txBody>
      </p:sp>
      <p:pic>
        <p:nvPicPr>
          <p:cNvPr id="104" name="Google Shape;104;p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935732" y="4374291"/>
            <a:ext cx="3021490" cy="205070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67</Words>
  <Application>Microsoft Macintosh PowerPoint</Application>
  <PresentationFormat>Widescreen</PresentationFormat>
  <Paragraphs>5</Paragraphs>
  <Slides>4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7" baseType="lpstr"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Alysanne Parker</dc:creator>
  <cp:lastModifiedBy>Charlotte Anderson-Barrow</cp:lastModifiedBy>
  <cp:revision>1</cp:revision>
  <dcterms:created xsi:type="dcterms:W3CDTF">2021-02-25T17:10:36Z</dcterms:created>
  <dcterms:modified xsi:type="dcterms:W3CDTF">2021-05-11T09:10:37Z</dcterms:modified>
</cp:coreProperties>
</file>