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48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</p:sldIdLst>
  <p:sldSz cy="6858000" cx="12192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http://customooxmlschemas.google.com/">
      <go:slidesCustomData xmlns:go="http://customooxmlschemas.google.com/" r:id="rId9" roundtripDataSignature="AMtx7mi4JLom9EdkJvfbZodYDTVsZya0a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customschemas.google.com/relationships/presentationmetadata" Target="metadata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3" name="Google Shape;83;p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9" name="Google Shape;89;p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5" name="Google Shape;95;p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1" name="Google Shape;101;p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12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Google Shape;13;p6"/>
          <p:cNvSpPr txBox="1"/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" name="Google Shape;14;p6"/>
          <p:cNvSpPr txBox="1"/>
          <p:nvPr>
            <p:ph idx="1" type="subTitle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15" name="Google Shape;15;p6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" name="Google Shape;16;p6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" name="Google Shape;17;p6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15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1" name="Google Shape;71;p15"/>
          <p:cNvSpPr txBox="1"/>
          <p:nvPr>
            <p:ph idx="1" type="body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2" name="Google Shape;72;p15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15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4" name="Google Shape;74;p15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16"/>
          <p:cNvSpPr txBox="1"/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7" name="Google Shape;77;p16"/>
          <p:cNvSpPr txBox="1"/>
          <p:nvPr>
            <p:ph idx="1" type="body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8" name="Google Shape;78;p16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9" name="Google Shape;79;p16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0" name="Google Shape;80;p16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18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7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" name="Google Shape;20;p7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1" name="Google Shape;21;p7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" name="Google Shape;22;p7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3" name="Google Shape;23;p7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24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8"/>
          <p:cNvSpPr txBox="1"/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6" name="Google Shape;26;p8"/>
          <p:cNvSpPr txBox="1"/>
          <p:nvPr>
            <p:ph idx="1" type="body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27" name="Google Shape;27;p8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" name="Google Shape;28;p8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9" name="Google Shape;29;p8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30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9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2" name="Google Shape;32;p9"/>
          <p:cNvSpPr txBox="1"/>
          <p:nvPr>
            <p:ph idx="1" type="body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3" name="Google Shape;33;p9"/>
          <p:cNvSpPr txBox="1"/>
          <p:nvPr>
            <p:ph idx="2" type="body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4" name="Google Shape;34;p9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9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6" name="Google Shape;36;p9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10"/>
          <p:cNvSpPr txBox="1"/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9" name="Google Shape;39;p10"/>
          <p:cNvSpPr txBox="1"/>
          <p:nvPr>
            <p:ph idx="1" type="body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0" name="Google Shape;40;p10"/>
          <p:cNvSpPr txBox="1"/>
          <p:nvPr>
            <p:ph idx="2" type="body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1" name="Google Shape;41;p10"/>
          <p:cNvSpPr txBox="1"/>
          <p:nvPr>
            <p:ph idx="3" type="body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2" name="Google Shape;42;p10"/>
          <p:cNvSpPr txBox="1"/>
          <p:nvPr>
            <p:ph idx="4" type="body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3" name="Google Shape;43;p10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10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5" name="Google Shape;45;p10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46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11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11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9" name="Google Shape;49;p11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0" name="Google Shape;50;p11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12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12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4" name="Google Shape;54;p12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13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7" name="Google Shape;57;p13"/>
          <p:cNvSpPr txBox="1"/>
          <p:nvPr>
            <p:ph idx="1" type="body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indent="-3810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indent="-355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indent="-355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58" name="Google Shape;58;p13"/>
          <p:cNvSpPr txBox="1"/>
          <p:nvPr>
            <p:ph idx="2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59" name="Google Shape;59;p13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13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1" name="Google Shape;61;p13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4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4" name="Google Shape;64;p14"/>
          <p:cNvSpPr/>
          <p:nvPr>
            <p:ph idx="2" type="pic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5" name="Google Shape;65;p14"/>
          <p:cNvSpPr txBox="1"/>
          <p:nvPr>
            <p:ph idx="1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66" name="Google Shape;66;p14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14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8" name="Google Shape;68;p14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9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1.xml"/><Relationship Id="rId1" Type="http://schemas.openxmlformats.org/officeDocument/2006/relationships/image" Target="../media/image1.jpg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9" Type="http://schemas.openxmlformats.org/officeDocument/2006/relationships/slideLayout" Target="../slideLayouts/slideLayout8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5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7" name="Google Shape;7;p5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p5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" name="Google Shape;9;p5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" name="Google Shape;10;p5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pic>
        <p:nvPicPr>
          <p:cNvPr id="11" name="Google Shape;11;p5"/>
          <p:cNvPicPr preferRelativeResize="0"/>
          <p:nvPr/>
        </p:nvPicPr>
        <p:blipFill rotWithShape="1">
          <a:blip r:embed="rId1">
            <a:alphaModFix/>
          </a:blip>
          <a:srcRect b="0" l="0" r="0" t="0"/>
          <a:stretch/>
        </p:blipFill>
        <p:spPr>
          <a:xfrm>
            <a:off x="0" y="1673"/>
            <a:ext cx="12192000" cy="6854653"/>
          </a:xfrm>
          <a:prstGeom prst="rect">
            <a:avLst/>
          </a:prstGeom>
          <a:noFill/>
          <a:ln>
            <a:noFill/>
          </a:ln>
        </p:spPr>
      </p:pic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3.jp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"/>
          <p:cNvSpPr txBox="1"/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</a:pPr>
            <a:r>
              <a:t/>
            </a:r>
            <a:endParaRPr/>
          </a:p>
        </p:txBody>
      </p:sp>
      <p:pic>
        <p:nvPicPr>
          <p:cNvPr id="86" name="Google Shape;86;p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1673"/>
            <a:ext cx="12192000" cy="685465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2"/>
          <p:cNvSpPr/>
          <p:nvPr/>
        </p:nvSpPr>
        <p:spPr>
          <a:xfrm>
            <a:off x="1152845" y="1199775"/>
            <a:ext cx="8597329" cy="206210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GB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What do </a:t>
            </a:r>
            <a:r>
              <a:rPr b="0" i="1" lang="en-GB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The Lady with the Lollipop</a:t>
            </a:r>
            <a:r>
              <a:rPr b="0" i="0" lang="en-GB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b="0" i="1" lang="en-GB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Khalsa Aid: How Sikhs care for others</a:t>
            </a:r>
            <a:r>
              <a:rPr b="0" i="0" lang="en-GB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and </a:t>
            </a:r>
            <a:r>
              <a:rPr b="0" i="1" lang="en-GB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Diary of a Paramedic</a:t>
            </a:r>
            <a:r>
              <a:rPr b="0" i="0" lang="en-GB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all have in common? </a:t>
            </a:r>
            <a:br>
              <a:rPr b="0" i="0" lang="en-GB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endParaRPr sz="3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92" name="Google Shape;92;p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935732" y="4374291"/>
            <a:ext cx="3021490" cy="205070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3"/>
          <p:cNvSpPr/>
          <p:nvPr/>
        </p:nvSpPr>
        <p:spPr>
          <a:xfrm>
            <a:off x="1152845" y="1199775"/>
            <a:ext cx="9172683" cy="107721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Which text taught you the most about caring for others? Why was this? </a:t>
            </a:r>
            <a:endParaRPr/>
          </a:p>
        </p:txBody>
      </p:sp>
      <p:pic>
        <p:nvPicPr>
          <p:cNvPr id="98" name="Google Shape;98;p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935732" y="4374291"/>
            <a:ext cx="3021490" cy="205070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4"/>
          <p:cNvSpPr/>
          <p:nvPr/>
        </p:nvSpPr>
        <p:spPr>
          <a:xfrm>
            <a:off x="1152850" y="1199775"/>
            <a:ext cx="8350800" cy="2241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rPr lang="en-GB"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Which was your favourite text in the collection? What was it that made it so enjoyable? </a:t>
            </a:r>
            <a:endParaRPr/>
          </a:p>
        </p:txBody>
      </p:sp>
      <p:pic>
        <p:nvPicPr>
          <p:cNvPr id="104" name="Google Shape;104;p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935732" y="4374291"/>
            <a:ext cx="3021490" cy="205070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2021-02-25T17:10:36Z</dcterms:created>
  <dc:creator>Alysanne Parker</dc:creator>
</cp:coreProperties>
</file>