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jBXCLwZDshxhUHiNrmG7w6LDGJ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customschemas.google.com/relationships/presentationmetadata" Target="metadata"/><Relationship Id="rId4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d891c98b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d891c98b4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" name="Google Shape;11;p5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687A606-83C2-9540-96E7-C296EEF538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847" y="4505149"/>
            <a:ext cx="3504306" cy="5600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d891c98b4c_0_0"/>
          <p:cNvSpPr txBox="1">
            <a:spLocks noGrp="1"/>
          </p:cNvSpPr>
          <p:nvPr>
            <p:ph type="body" idx="1"/>
          </p:nvPr>
        </p:nvSpPr>
        <p:spPr>
          <a:xfrm>
            <a:off x="838200" y="9874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200"/>
              <a:t>1. Sum up the different new beginnings explored through </a:t>
            </a:r>
            <a:br>
              <a:rPr lang="en-US" sz="3200"/>
            </a:br>
            <a:r>
              <a:rPr lang="en-US" sz="3200"/>
              <a:t>the texts.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/>
          <p:nvPr/>
        </p:nvSpPr>
        <p:spPr>
          <a:xfrm>
            <a:off x="1152845" y="1199775"/>
            <a:ext cx="859732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Which text did you enjoy the most and why?</a:t>
            </a:r>
            <a:endParaRPr/>
          </a:p>
        </p:txBody>
      </p:sp>
      <p:pic>
        <p:nvPicPr>
          <p:cNvPr id="97" name="Google Shape;97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/>
          <p:nvPr/>
        </p:nvSpPr>
        <p:spPr>
          <a:xfrm>
            <a:off x="1152845" y="1199775"/>
            <a:ext cx="945008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Why are new beginnings important and celebrated by so many religions and cultures?</a:t>
            </a:r>
            <a:endParaRPr/>
          </a:p>
        </p:txBody>
      </p:sp>
      <p:pic>
        <p:nvPicPr>
          <p:cNvPr id="103" name="Google Shape;103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/>
          <p:nvPr/>
        </p:nvSpPr>
        <p:spPr>
          <a:xfrm>
            <a:off x="1152846" y="1199774"/>
            <a:ext cx="8545958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What ‘new geginning’ have you experienced that you would like to write about? Why was it important to you? </a:t>
            </a:r>
            <a:endParaRPr/>
          </a:p>
        </p:txBody>
      </p:sp>
      <p:pic>
        <p:nvPicPr>
          <p:cNvPr id="109" name="Google Shape;10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Macintosh PowerPoint</Application>
  <PresentationFormat>Widescreen</PresentationFormat>
  <Paragraphs>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Alysanne Parker</dc:creator>
  <cp:lastModifiedBy>Savanna Rayment</cp:lastModifiedBy>
  <cp:revision>1</cp:revision>
  <dcterms:created xsi:type="dcterms:W3CDTF">2021-02-25T17:10:36Z</dcterms:created>
  <dcterms:modified xsi:type="dcterms:W3CDTF">2021-05-11T08:33:25Z</dcterms:modified>
</cp:coreProperties>
</file>