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1" roundtripDataSignature="AMtx7mgeUwEd8cYZ1O9FeSUomkvstPQh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customschemas.google.com/relationships/presentationmetadata" Target="metadata"/><Relationship Id="rId10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" name="Google Shape;40;p1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1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8" name="Google Shape;58;p1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07612" y="4473507"/>
            <a:ext cx="3339103" cy="594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/>
          <p:nvPr/>
        </p:nvSpPr>
        <p:spPr>
          <a:xfrm>
            <a:off x="1152845" y="1199775"/>
            <a:ext cx="7782887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What heading would you give to this collection of texts?</a:t>
            </a:r>
            <a:endParaRPr/>
          </a:p>
        </p:txBody>
      </p:sp>
      <p:pic>
        <p:nvPicPr>
          <p:cNvPr id="93" name="Google Shape;9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/>
          <p:nvPr/>
        </p:nvSpPr>
        <p:spPr>
          <a:xfrm>
            <a:off x="1152845" y="1199775"/>
            <a:ext cx="9172683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What does co-operation mean to you?</a:t>
            </a:r>
            <a:endParaRPr/>
          </a:p>
        </p:txBody>
      </p:sp>
      <p:pic>
        <p:nvPicPr>
          <p:cNvPr id="99" name="Google Shape;9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"/>
          <p:cNvSpPr/>
          <p:nvPr/>
        </p:nvSpPr>
        <p:spPr>
          <a:xfrm>
            <a:off x="1152846" y="1199774"/>
            <a:ext cx="835075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Which of the three texts did you enjoy the most and why? To whom would you </a:t>
            </a:r>
            <a:b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recommend it?</a:t>
            </a:r>
            <a:endParaRPr/>
          </a:p>
        </p:txBody>
      </p:sp>
      <p:pic>
        <p:nvPicPr>
          <p:cNvPr id="105" name="Google Shape;10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"/>
          <p:cNvSpPr/>
          <p:nvPr/>
        </p:nvSpPr>
        <p:spPr>
          <a:xfrm>
            <a:off x="1152847" y="1199774"/>
            <a:ext cx="7782885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Has reading these texts taught you anything about co-operation or changed your attitude to anything you might have thought or done in the past?</a:t>
            </a:r>
            <a:endParaRPr/>
          </a:p>
        </p:txBody>
      </p:sp>
      <p:pic>
        <p:nvPicPr>
          <p:cNvPr id="111" name="Google Shape;11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"/>
          <p:cNvSpPr/>
          <p:nvPr/>
        </p:nvSpPr>
        <p:spPr>
          <a:xfrm>
            <a:off x="1152847" y="1199774"/>
            <a:ext cx="7782885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Which text do you think is most likely to change someone’s mind who finds it difficult to cooperate with others?</a:t>
            </a:r>
            <a:endParaRPr/>
          </a:p>
        </p:txBody>
      </p:sp>
      <p:pic>
        <p:nvPicPr>
          <p:cNvPr id="117" name="Google Shape;11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2021-02-25T17:10:36Z</dcterms:created>
  <dc:creator>Alysanne Parker</dc:creator>
</cp:coreProperties>
</file>