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124" d="100"/>
          <a:sy n="124" d="100"/>
        </p:scale>
        <p:origin x="64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F5097-98EE-2B4A-A88F-8052E0EE8A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66DD738-D606-3F4A-BBBE-0A31D0F323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AAE6A9-18C8-4D4E-8DF9-2F6C9277D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07DBD9-7AE4-3344-8D62-3171BFF0B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B55FCE-6F21-B84C-9E7B-C0C83517F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0356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D18B4C-6B5C-AE44-82FE-9C6D4C7D6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1A8B86-5B7E-CD4B-A108-95E5E70EAB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A0E3A-C400-814D-B47E-255D16C00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E61974-B624-B44B-B439-1EBB10973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B86775-973B-2044-B6D8-E5DFC2EFE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160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AB67A0-7C0E-3E40-A375-A75D081D2B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7BE832-E9B9-054D-AC1C-53B002AC8B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4ABEF3-24C2-9E4F-BC77-F84AA370B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D6863-09C5-B048-AF88-E5D7593F7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847D8F-3ECD-5149-B8F1-5F3A2DA40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583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50454-25C7-604E-B886-1A68B916A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24679-A9DC-5849-A810-CB745D24B7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6580A4-1F65-AA4F-B4BA-FA96AD1BE4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5F3678-03C6-7E4B-A66F-5991A912D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C59514-E981-C84D-8196-0F2AADFAD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83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65CB5-127B-4A42-B2BF-8AB373308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3C54A-2994-D342-B905-FE2E2781CC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8D1BA-E97A-CC46-8EE0-3B424813C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11003E-400D-264E-9AB4-65578A269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D67286-3AF5-B341-B3D8-22568C0F9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235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982615-4971-E94C-A632-7179DE5B55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DA35EA-F1B6-9741-830B-7AF332ABAC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F607A5-D550-A148-8562-670C3213CF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A81F07-7C1A-044F-B3C0-F7EE4982C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05E86C-5E8F-824F-BC09-E89202D5B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5062E0-64B1-224B-B998-83A832299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942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A5922-01C7-1644-9483-BD2EB355A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E2092F-9C81-0145-8421-EFDB49ED9D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1C52F1-433C-F043-89D6-9CC59C83B1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DF596D-49B6-D04B-ABBA-0A36E030C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E2D76F1-1B48-274F-B2F2-C7F3FED08E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00A2E0C-265B-7048-9323-02C41BB25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26B0B9-4896-DB4D-8E1F-EE0339A03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30387E-2AEF-A74E-836A-2FE4EF775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9157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348C0-5ACF-2546-8475-09DBE3EAA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3F3C03-BF83-7140-BD8E-8E11D0EDE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E4ACEC-0D39-E949-ACAC-2C965C6FB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5B6702-0397-4E4A-ABEA-B58F1082B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351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AEDA4A-2D4E-5B40-AA8C-238897501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65136C-41C3-FD46-806B-C3E658AC6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25F270-5228-244A-9E20-13BC39852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347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8CAFF-9D88-6C40-A92E-E383F5E2D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2363D9-060C-454A-AE8C-FE0043D367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E39FA3-D4CB-8046-AABD-4496502ABA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238E69-41EA-5B42-8A0B-5A31EBF06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CD8907-3844-6F48-8DE9-F4E91A67F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46AFD8-9335-8A4D-8D10-949AC0640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792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B3A4A-716C-ED4D-B145-CDC6E605E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D3AED27-440E-CD4E-8817-DB35E0D4F3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E6D72-9D2A-524D-822F-1DD03DA584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6E38DF-CB91-DF4A-BF4C-AD03FD565C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EE0ECA-CB98-5748-B21C-E6E0228ED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89026A-20DE-3245-BD32-2CAD38C3E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299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34C0B7-3F23-3648-B2EF-FE1C500B5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A399B0-442F-6B48-A26B-26872C748F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26EAEC-92D8-5245-AC8C-599DBFA11B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A11E9-A909-D14F-9DB2-6A63A1A18C4E}" type="datetimeFigureOut">
              <a:rPr lang="en-US" smtClean="0"/>
              <a:t>4/22/21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F5490C-C6B4-1340-B787-44E17242BC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872872-FDA2-C342-B7A8-B84DE1D768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CDB5-EF68-8E4C-A48C-D591DE3950C2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0D0540E-A012-924D-A402-5E480DE075C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415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6408EEB-428F-0E4D-9ADA-5BB4FC417D0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4FBA34E-59F4-334A-8818-F99A04E785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4614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629C776-6608-D94A-86BA-B5EF20E0A673}"/>
              </a:ext>
            </a:extLst>
          </p:cNvPr>
          <p:cNvSpPr/>
          <p:nvPr/>
        </p:nvSpPr>
        <p:spPr>
          <a:xfrm>
            <a:off x="1152845" y="1199775"/>
            <a:ext cx="859732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1. If you were putting Spring Cleaning Tips, How the Bully became Good and The Legend of the Phoenix into one collection, what title would you give that collection?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73E71F-A33D-8940-8110-5D4782F113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5732" y="4374291"/>
            <a:ext cx="3021490" cy="205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856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629C776-6608-D94A-86BA-B5EF20E0A673}"/>
              </a:ext>
            </a:extLst>
          </p:cNvPr>
          <p:cNvSpPr/>
          <p:nvPr/>
        </p:nvSpPr>
        <p:spPr>
          <a:xfrm>
            <a:off x="1152845" y="1199775"/>
            <a:ext cx="91726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2. In what ways is the lifecycle of the phoenix like the change of seasons throughout the year?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8D9EE2-67A0-654F-8F25-88AA96EF7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5732" y="4374291"/>
            <a:ext cx="3021490" cy="205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582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629C776-6608-D94A-86BA-B5EF20E0A673}"/>
              </a:ext>
            </a:extLst>
          </p:cNvPr>
          <p:cNvSpPr/>
          <p:nvPr/>
        </p:nvSpPr>
        <p:spPr>
          <a:xfrm>
            <a:off x="1152846" y="1199774"/>
            <a:ext cx="835075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3200" dirty="0"/>
              <a:t>3. Was the change in the main character at the end of How the Bully Became Good more like winter turning into spring, or like a phoenix being reborn in a fire? Explain your opinion.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B097B1-9B0F-E841-B36F-B65079714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5732" y="4374291"/>
            <a:ext cx="3021490" cy="2050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4314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92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Questions</dc:title>
  <dc:creator>Alysanne Parker</dc:creator>
  <cp:lastModifiedBy>Charlotte Anderson-Barrow</cp:lastModifiedBy>
  <cp:revision>14</cp:revision>
  <dcterms:created xsi:type="dcterms:W3CDTF">2021-02-25T17:10:36Z</dcterms:created>
  <dcterms:modified xsi:type="dcterms:W3CDTF">2021-04-22T10:52:06Z</dcterms:modified>
</cp:coreProperties>
</file>