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0" roundtripDataSignature="AMtx7mjRU+b95gtQvPqhGor6SAksRv/F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0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8" name="Google Shape;58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1" name="Google Shape;11;p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73"/>
            <a:ext cx="12192000" cy="6854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1152845" y="1199775"/>
            <a:ext cx="8597329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three texts are connected by theme. 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you think it would be easy for someone to spot the theme? Why (or why not)?</a:t>
            </a:r>
            <a:endParaRPr/>
          </a:p>
        </p:txBody>
      </p:sp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/>
          <p:nvPr/>
        </p:nvSpPr>
        <p:spPr>
          <a:xfrm>
            <a:off x="1152845" y="1199775"/>
            <a:ext cx="9172683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of the three texts made you think about peace the most? Why was this?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8" name="Google Shape;9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/>
          <p:nvPr/>
        </p:nvSpPr>
        <p:spPr>
          <a:xfrm>
            <a:off x="1152846" y="1199774"/>
            <a:ext cx="835075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you had to choose a favourite text from the three in the collection, which one would it be? Why is this? </a:t>
            </a:r>
            <a:endParaRPr b="1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/>
          <p:nvPr/>
        </p:nvSpPr>
        <p:spPr>
          <a:xfrm>
            <a:off x="1152846" y="1199774"/>
            <a:ext cx="8350750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Find someone in the class who has chosen a different favourite from you. Tell them about your choice and listen to their reasons for </a:t>
            </a:r>
            <a:b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their favourite. </a:t>
            </a:r>
            <a:endParaRPr b="1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0" name="Google Shape;11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35732" y="4374291"/>
            <a:ext cx="3021490" cy="2050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2021-02-25T17:10:36Z</dcterms:created>
  <dc:creator>Alysanne Parker</dc:creator>
</cp:coreProperties>
</file>