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5097-98EE-2B4A-A88F-8052E0E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DD738-D606-3F4A-BBBE-0A31D0F3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AE6A9-18C8-4D4E-8DF9-2F6C9277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DBD9-7AE4-3344-8D62-3171BFF0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55FCE-6F21-B84C-9E7B-C0C83517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8B4C-6B5C-AE44-82FE-9C6D4C7D6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A8B86-5B7E-CD4B-A108-95E5E70EA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0E3A-C400-814D-B47E-255D16C0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1974-B624-B44B-B439-1EBB109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86775-973B-2044-B6D8-E5DFC2E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B67A0-7C0E-3E40-A375-A75D081D2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BE832-E9B9-054D-AC1C-53B002AC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BEF3-24C2-9E4F-BC77-F84AA370B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D6863-09C5-B048-AF88-E5D7593F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47D8F-3ECD-5149-B8F1-5F3A2DA4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0454-25C7-604E-B886-1A68B91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4679-A9DC-5849-A810-CB745D24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580A4-1F65-AA4F-B4BA-FA96AD1BE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F3678-03C6-7E4B-A66F-5991A912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9514-E981-C84D-8196-0F2AADFA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5CB5-127B-4A42-B2BF-8AB37330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3C54A-2994-D342-B905-FE2E2781C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8D1BA-E97A-CC46-8EE0-3B424813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1003E-400D-264E-9AB4-65578A26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67286-3AF5-B341-B3D8-22568C0F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2615-4971-E94C-A632-7179DE5B5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35EA-F1B6-9741-830B-7AF332ABA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607A5-D550-A148-8562-670C3213C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1F07-7C1A-044F-B3C0-F7EE498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5E86C-5E8F-824F-BC09-E89202D5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062E0-64B1-224B-B998-83A83229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5922-01C7-1644-9483-BD2EB355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2092F-9C81-0145-8421-EFDB49ED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2F1-433C-F043-89D6-9CC59C83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F596D-49B6-D04B-ABBA-0A36E030C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D76F1-1B48-274F-B2F2-C7F3FED08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A2E0C-265B-7048-9323-02C41BB2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6B0B9-4896-DB4D-8E1F-EE0339A0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30387E-2AEF-A74E-836A-2FE4EF77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48C0-5ACF-2546-8475-09DBE3E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F3C03-BF83-7140-BD8E-8E11D0ED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E4ACEC-0D39-E949-ACAC-2C965C6F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B6702-0397-4E4A-ABEA-B58F10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AEDA4A-2D4E-5B40-AA8C-23889750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5136C-41C3-FD46-806B-C3E658AC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5F270-5228-244A-9E20-13BC3985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4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CAFF-9D88-6C40-A92E-E383F5E2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63D9-060C-454A-AE8C-FE0043D3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39FA3-D4CB-8046-AABD-4496502AB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8E69-41EA-5B42-8A0B-5A31EBF0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8907-3844-6F48-8DE9-F4E91A67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6AFD8-9335-8A4D-8D10-949AC064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3A4A-716C-ED4D-B145-CDC6E605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3AED27-440E-CD4E-8817-DB35E0D4F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E6D72-9D2A-524D-822F-1DD03DA5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E38DF-CB91-DF4A-BF4C-AD03FD56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E0ECA-CB98-5748-B21C-E6E0228E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9026A-20DE-3245-BD32-2CAD38C3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34C0B7-3F23-3648-B2EF-FE1C500B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399B0-442F-6B48-A26B-26872C748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EAEC-92D8-5245-AC8C-599DBFA11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11E9-A909-D14F-9DB2-6A63A1A18C4E}" type="datetimeFigureOut">
              <a:rPr lang="en-US" smtClean="0"/>
              <a:t>5/7/21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490C-C6B4-1340-B787-44E17242B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72872-FDA2-C342-B7A8-B84DE1D7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10BB99-C428-824D-BD8A-77ACFD34350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408EEB-428F-0E4D-9ADA-5BB4FC417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EF8BE-00BD-214C-A644-2CF38666D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85973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What are the themes that run through all of these texts alongside the notion of transition?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3E71F-A33D-8940-8110-5D4782F11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172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Which of the three texts did you enjoy the most and why? Whom would you recommend it to?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3507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Has reading these texts taught you anything about transition?  </a:t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4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3507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In which ways do each of these texts relate to your own feelings about transition, particularly your move onto secondary school?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7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71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Questions</dc:title>
  <dc:creator>Alysanne Parker</dc:creator>
  <cp:lastModifiedBy>Alysanne Parker</cp:lastModifiedBy>
  <cp:revision>15</cp:revision>
  <dcterms:created xsi:type="dcterms:W3CDTF">2021-02-25T17:10:36Z</dcterms:created>
  <dcterms:modified xsi:type="dcterms:W3CDTF">2021-05-07T13:54:19Z</dcterms:modified>
</cp:coreProperties>
</file>