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jb5sgIukwBN6pQp3qQoZzKJ92+Q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18"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40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40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40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40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40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40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40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40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40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 name="Shape 23"/>
        <p:cNvGrpSpPr/>
        <p:nvPr/>
      </p:nvGrpSpPr>
      <p:grpSpPr>
        <a:xfrm>
          <a:off x="0" y="0"/>
          <a:ext cx="0" cy="0"/>
          <a:chOff x="0" y="0"/>
          <a:chExt cx="0" cy="0"/>
        </a:xfrm>
      </p:grpSpPr>
      <p:sp>
        <p:nvSpPr>
          <p:cNvPr id="24" name="Google Shape;24;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25" name="Google Shape;2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1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111" name="Google Shape;11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121" name="Google Shape;121;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127" name="Google Shape;127;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3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137" name="Google Shape;137;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 name="Shape 30"/>
        <p:cNvGrpSpPr/>
        <p:nvPr/>
      </p:nvGrpSpPr>
      <p:grpSpPr>
        <a:xfrm>
          <a:off x="0" y="0"/>
          <a:ext cx="0" cy="0"/>
          <a:chOff x="0" y="0"/>
          <a:chExt cx="0" cy="0"/>
        </a:xfrm>
      </p:grpSpPr>
      <p:sp>
        <p:nvSpPr>
          <p:cNvPr id="31" name="Google Shape;31;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32" name="Google Shape;32;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39" name="Google Shape;39;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51" name="Google Shape;5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62" name="Google Shape;62;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7: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400"/>
              </a:spcBef>
              <a:spcAft>
                <a:spcPts val="0"/>
              </a:spcAft>
              <a:buNone/>
            </a:pPr>
            <a:r>
              <a:t/>
            </a:r>
            <a:endParaRPr/>
          </a:p>
        </p:txBody>
      </p:sp>
      <p:sp>
        <p:nvSpPr>
          <p:cNvPr id="73" name="Google Shape;7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8: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400"/>
              </a:spcBef>
              <a:spcAft>
                <a:spcPts val="0"/>
              </a:spcAft>
              <a:buNone/>
            </a:pPr>
            <a:r>
              <a:t/>
            </a:r>
            <a:endParaRPr/>
          </a:p>
        </p:txBody>
      </p:sp>
      <p:sp>
        <p:nvSpPr>
          <p:cNvPr id="82" name="Google Shape;8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89" name="Google Shape;89;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1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400"/>
              </a:spcBef>
              <a:spcAft>
                <a:spcPts val="0"/>
              </a:spcAft>
              <a:buSzPts val="1400"/>
              <a:buNone/>
            </a:pPr>
            <a:r>
              <a:t/>
            </a:r>
            <a:endParaRPr/>
          </a:p>
        </p:txBody>
      </p:sp>
      <p:sp>
        <p:nvSpPr>
          <p:cNvPr id="99" name="Google Shape;9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tx">
  <p:cSld name="TITLE_AND_BODY">
    <p:spTree>
      <p:nvGrpSpPr>
        <p:cNvPr id="11" name="Shape 11"/>
        <p:cNvGrpSpPr/>
        <p:nvPr/>
      </p:nvGrpSpPr>
      <p:grpSpPr>
        <a:xfrm>
          <a:off x="0" y="0"/>
          <a:ext cx="0" cy="0"/>
          <a:chOff x="0" y="0"/>
          <a:chExt cx="0" cy="0"/>
        </a:xfrm>
      </p:grpSpPr>
      <p:sp>
        <p:nvSpPr>
          <p:cNvPr id="12" name="Google Shape;12;p40"/>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lvl1pPr lvl="0" algn="ctr">
              <a:lnSpc>
                <a:spcPct val="100000"/>
              </a:lnSpc>
              <a:spcBef>
                <a:spcPts val="0"/>
              </a:spcBef>
              <a:spcAft>
                <a:spcPts val="0"/>
              </a:spcAft>
              <a:buClr>
                <a:srgbClr val="000000"/>
              </a:buClr>
              <a:buSzPts val="1800"/>
              <a:buNone/>
              <a:defRPr/>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13" name="Google Shape;13;p40"/>
          <p:cNvSpPr txBox="1"/>
          <p:nvPr>
            <p:ph idx="1" type="body"/>
          </p:nvPr>
        </p:nvSpPr>
        <p:spPr>
          <a:xfrm>
            <a:off x="457200" y="1600200"/>
            <a:ext cx="8229600" cy="4525963"/>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700"/>
              </a:spcBef>
              <a:spcAft>
                <a:spcPts val="0"/>
              </a:spcAft>
              <a:buClr>
                <a:srgbClr val="000000"/>
              </a:buClr>
              <a:buSzPts val="1800"/>
              <a:buNone/>
              <a:defRPr/>
            </a:lvl1pPr>
            <a:lvl2pPr indent="-228600" lvl="1" marL="914400" algn="l">
              <a:lnSpc>
                <a:spcPct val="100000"/>
              </a:lnSpc>
              <a:spcBef>
                <a:spcPts val="700"/>
              </a:spcBef>
              <a:spcAft>
                <a:spcPts val="0"/>
              </a:spcAft>
              <a:buClr>
                <a:srgbClr val="000000"/>
              </a:buClr>
              <a:buSzPts val="1800"/>
              <a:buNone/>
              <a:defRPr/>
            </a:lvl2pPr>
            <a:lvl3pPr indent="-228600" lvl="2" marL="1371600" algn="l">
              <a:lnSpc>
                <a:spcPct val="100000"/>
              </a:lnSpc>
              <a:spcBef>
                <a:spcPts val="700"/>
              </a:spcBef>
              <a:spcAft>
                <a:spcPts val="0"/>
              </a:spcAft>
              <a:buClr>
                <a:srgbClr val="000000"/>
              </a:buClr>
              <a:buSzPts val="1800"/>
              <a:buNone/>
              <a:defRPr/>
            </a:lvl3pPr>
            <a:lvl4pPr indent="-228600" lvl="3" marL="1828800" algn="l">
              <a:lnSpc>
                <a:spcPct val="100000"/>
              </a:lnSpc>
              <a:spcBef>
                <a:spcPts val="700"/>
              </a:spcBef>
              <a:spcAft>
                <a:spcPts val="0"/>
              </a:spcAft>
              <a:buClr>
                <a:srgbClr val="000000"/>
              </a:buClr>
              <a:buSzPts val="1800"/>
              <a:buNone/>
              <a:defRPr/>
            </a:lvl4pPr>
            <a:lvl5pPr indent="-228600" lvl="4" marL="2286000" algn="l">
              <a:lnSpc>
                <a:spcPct val="100000"/>
              </a:lnSpc>
              <a:spcBef>
                <a:spcPts val="700"/>
              </a:spcBef>
              <a:spcAft>
                <a:spcPts val="0"/>
              </a:spcAft>
              <a:buClr>
                <a:srgbClr val="000000"/>
              </a:buClr>
              <a:buSzPts val="1800"/>
              <a:buNone/>
              <a:defRPr/>
            </a:lvl5pPr>
            <a:lvl6pPr indent="-228600" lvl="5" marL="2743200" algn="l">
              <a:lnSpc>
                <a:spcPct val="100000"/>
              </a:lnSpc>
              <a:spcBef>
                <a:spcPts val="700"/>
              </a:spcBef>
              <a:spcAft>
                <a:spcPts val="0"/>
              </a:spcAft>
              <a:buClr>
                <a:srgbClr val="000000"/>
              </a:buClr>
              <a:buSzPts val="1800"/>
              <a:buNone/>
              <a:defRPr/>
            </a:lvl6pPr>
            <a:lvl7pPr indent="-228600" lvl="6" marL="3200400" algn="l">
              <a:lnSpc>
                <a:spcPct val="100000"/>
              </a:lnSpc>
              <a:spcBef>
                <a:spcPts val="700"/>
              </a:spcBef>
              <a:spcAft>
                <a:spcPts val="0"/>
              </a:spcAft>
              <a:buClr>
                <a:srgbClr val="000000"/>
              </a:buClr>
              <a:buSzPts val="1800"/>
              <a:buNone/>
              <a:defRPr/>
            </a:lvl7pPr>
            <a:lvl8pPr indent="-228600" lvl="7" marL="3657600" algn="l">
              <a:lnSpc>
                <a:spcPct val="100000"/>
              </a:lnSpc>
              <a:spcBef>
                <a:spcPts val="700"/>
              </a:spcBef>
              <a:spcAft>
                <a:spcPts val="0"/>
              </a:spcAft>
              <a:buClr>
                <a:srgbClr val="000000"/>
              </a:buClr>
              <a:buSzPts val="1800"/>
              <a:buNone/>
              <a:defRPr/>
            </a:lvl8pPr>
            <a:lvl9pPr indent="-228600" lvl="8" marL="4114800" algn="l">
              <a:lnSpc>
                <a:spcPct val="100000"/>
              </a:lnSpc>
              <a:spcBef>
                <a:spcPts val="700"/>
              </a:spcBef>
              <a:spcAft>
                <a:spcPts val="0"/>
              </a:spcAft>
              <a:buClr>
                <a:srgbClr val="000000"/>
              </a:buClr>
              <a:buSzPts val="18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14" name="Shape 14"/>
        <p:cNvGrpSpPr/>
        <p:nvPr/>
      </p:nvGrpSpPr>
      <p:grpSpPr>
        <a:xfrm>
          <a:off x="0" y="0"/>
          <a:ext cx="0" cy="0"/>
          <a:chOff x="0" y="0"/>
          <a:chExt cx="0" cy="0"/>
        </a:xfrm>
      </p:grpSpPr>
      <p:sp>
        <p:nvSpPr>
          <p:cNvPr id="15" name="Google Shape;15;p41"/>
          <p:cNvSpPr txBox="1"/>
          <p:nvPr>
            <p:ph type="title"/>
          </p:nvPr>
        </p:nvSpPr>
        <p:spPr>
          <a:xfrm>
            <a:off x="722312" y="4406900"/>
            <a:ext cx="7772401" cy="1362075"/>
          </a:xfrm>
          <a:prstGeom prst="rect">
            <a:avLst/>
          </a:prstGeom>
          <a:noFill/>
          <a:ln>
            <a:noFill/>
          </a:ln>
        </p:spPr>
        <p:txBody>
          <a:bodyPr anchorCtr="0" anchor="t" bIns="45700" lIns="45700" spcFirstLastPara="1" rIns="45700" wrap="square" tIns="45700">
            <a:normAutofit/>
          </a:bodyPr>
          <a:lstStyle>
            <a:lvl1pPr lvl="0" algn="l">
              <a:lnSpc>
                <a:spcPct val="100000"/>
              </a:lnSpc>
              <a:spcBef>
                <a:spcPts val="0"/>
              </a:spcBef>
              <a:spcAft>
                <a:spcPts val="0"/>
              </a:spcAft>
              <a:buClr>
                <a:srgbClr val="000000"/>
              </a:buClr>
              <a:buSzPts val="4000"/>
              <a:buFont typeface="Calibri"/>
              <a:buNone/>
              <a:defRPr b="1" sz="4000" cap="none"/>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16" name="Google Shape;16;p41"/>
          <p:cNvSpPr txBox="1"/>
          <p:nvPr>
            <p:ph idx="1" type="body"/>
          </p:nvPr>
        </p:nvSpPr>
        <p:spPr>
          <a:xfrm>
            <a:off x="722312" y="2906713"/>
            <a:ext cx="7772401" cy="1500188"/>
          </a:xfrm>
          <a:prstGeom prst="rect">
            <a:avLst/>
          </a:prstGeom>
          <a:noFill/>
          <a:ln>
            <a:noFill/>
          </a:ln>
        </p:spPr>
        <p:txBody>
          <a:bodyPr anchorCtr="0" anchor="b" bIns="45700" lIns="45700" spcFirstLastPara="1" rIns="45700" wrap="square" tIns="45700">
            <a:normAutofit/>
          </a:bodyPr>
          <a:lstStyle>
            <a:lvl1pPr indent="-228600" lvl="0" marL="457200" algn="l">
              <a:lnSpc>
                <a:spcPct val="100000"/>
              </a:lnSpc>
              <a:spcBef>
                <a:spcPts val="400"/>
              </a:spcBef>
              <a:spcAft>
                <a:spcPts val="0"/>
              </a:spcAft>
              <a:buClr>
                <a:srgbClr val="888888"/>
              </a:buClr>
              <a:buSzPts val="2000"/>
              <a:buFont typeface="Calibri"/>
              <a:buNone/>
              <a:defRPr b="0" sz="2000">
                <a:solidFill>
                  <a:srgbClr val="888888"/>
                </a:solidFill>
              </a:defRPr>
            </a:lvl1pPr>
            <a:lvl2pPr indent="-228600" lvl="1" marL="914400" algn="l">
              <a:lnSpc>
                <a:spcPct val="100000"/>
              </a:lnSpc>
              <a:spcBef>
                <a:spcPts val="400"/>
              </a:spcBef>
              <a:spcAft>
                <a:spcPts val="0"/>
              </a:spcAft>
              <a:buClr>
                <a:srgbClr val="888888"/>
              </a:buClr>
              <a:buSzPts val="2000"/>
              <a:buFont typeface="Calibri"/>
              <a:buNone/>
              <a:defRPr b="0" sz="2000">
                <a:solidFill>
                  <a:srgbClr val="888888"/>
                </a:solidFill>
              </a:defRPr>
            </a:lvl2pPr>
            <a:lvl3pPr indent="-228600" lvl="2" marL="1371600" algn="l">
              <a:lnSpc>
                <a:spcPct val="100000"/>
              </a:lnSpc>
              <a:spcBef>
                <a:spcPts val="400"/>
              </a:spcBef>
              <a:spcAft>
                <a:spcPts val="0"/>
              </a:spcAft>
              <a:buClr>
                <a:srgbClr val="888888"/>
              </a:buClr>
              <a:buSzPts val="2000"/>
              <a:buFont typeface="Calibri"/>
              <a:buNone/>
              <a:defRPr b="0" sz="2000">
                <a:solidFill>
                  <a:srgbClr val="888888"/>
                </a:solidFill>
              </a:defRPr>
            </a:lvl3pPr>
            <a:lvl4pPr indent="-228600" lvl="3" marL="1828800" algn="l">
              <a:lnSpc>
                <a:spcPct val="100000"/>
              </a:lnSpc>
              <a:spcBef>
                <a:spcPts val="400"/>
              </a:spcBef>
              <a:spcAft>
                <a:spcPts val="0"/>
              </a:spcAft>
              <a:buClr>
                <a:srgbClr val="888888"/>
              </a:buClr>
              <a:buSzPts val="2000"/>
              <a:buFont typeface="Calibri"/>
              <a:buNone/>
              <a:defRPr b="0" sz="2000">
                <a:solidFill>
                  <a:srgbClr val="888888"/>
                </a:solidFill>
              </a:defRPr>
            </a:lvl4pPr>
            <a:lvl5pPr indent="-228600" lvl="4" marL="2286000" algn="l">
              <a:lnSpc>
                <a:spcPct val="100000"/>
              </a:lnSpc>
              <a:spcBef>
                <a:spcPts val="400"/>
              </a:spcBef>
              <a:spcAft>
                <a:spcPts val="0"/>
              </a:spcAft>
              <a:buClr>
                <a:srgbClr val="888888"/>
              </a:buClr>
              <a:buSzPts val="2000"/>
              <a:buFont typeface="Calibri"/>
              <a:buNone/>
              <a:defRPr b="0" sz="2000">
                <a:solidFill>
                  <a:srgbClr val="888888"/>
                </a:solidFill>
              </a:defRPr>
            </a:lvl5pPr>
            <a:lvl6pPr indent="-228600" lvl="5" marL="2743200" algn="l">
              <a:lnSpc>
                <a:spcPct val="100000"/>
              </a:lnSpc>
              <a:spcBef>
                <a:spcPts val="700"/>
              </a:spcBef>
              <a:spcAft>
                <a:spcPts val="0"/>
              </a:spcAft>
              <a:buClr>
                <a:srgbClr val="000000"/>
              </a:buClr>
              <a:buSzPts val="1800"/>
              <a:buNone/>
              <a:defRPr/>
            </a:lvl6pPr>
            <a:lvl7pPr indent="-228600" lvl="6" marL="3200400" algn="l">
              <a:lnSpc>
                <a:spcPct val="100000"/>
              </a:lnSpc>
              <a:spcBef>
                <a:spcPts val="700"/>
              </a:spcBef>
              <a:spcAft>
                <a:spcPts val="0"/>
              </a:spcAft>
              <a:buClr>
                <a:srgbClr val="000000"/>
              </a:buClr>
              <a:buSzPts val="1800"/>
              <a:buNone/>
              <a:defRPr/>
            </a:lvl7pPr>
            <a:lvl8pPr indent="-228600" lvl="7" marL="3657600" algn="l">
              <a:lnSpc>
                <a:spcPct val="100000"/>
              </a:lnSpc>
              <a:spcBef>
                <a:spcPts val="700"/>
              </a:spcBef>
              <a:spcAft>
                <a:spcPts val="0"/>
              </a:spcAft>
              <a:buClr>
                <a:srgbClr val="000000"/>
              </a:buClr>
              <a:buSzPts val="1800"/>
              <a:buNone/>
              <a:defRPr/>
            </a:lvl8pPr>
            <a:lvl9pPr indent="-228600" lvl="8" marL="4114800" algn="l">
              <a:lnSpc>
                <a:spcPct val="100000"/>
              </a:lnSpc>
              <a:spcBef>
                <a:spcPts val="700"/>
              </a:spcBef>
              <a:spcAft>
                <a:spcPts val="0"/>
              </a:spcAft>
              <a:buClr>
                <a:srgbClr val="000000"/>
              </a:buClr>
              <a:buSzPts val="1800"/>
              <a:buNone/>
              <a:defRPr/>
            </a:lvl9pPr>
          </a:lstStyle>
          <a:p/>
        </p:txBody>
      </p:sp>
      <p:sp>
        <p:nvSpPr>
          <p:cNvPr id="17" name="Google Shape;17;p41"/>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sp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18" name="Shape 18"/>
        <p:cNvGrpSpPr/>
        <p:nvPr/>
      </p:nvGrpSpPr>
      <p:grpSpPr>
        <a:xfrm>
          <a:off x="0" y="0"/>
          <a:ext cx="0" cy="0"/>
          <a:chOff x="0" y="0"/>
          <a:chExt cx="0" cy="0"/>
        </a:xfrm>
      </p:grpSpPr>
      <p:sp>
        <p:nvSpPr>
          <p:cNvPr id="19" name="Google Shape;19;p46"/>
          <p:cNvSpPr txBox="1"/>
          <p:nvPr>
            <p:ph type="title"/>
          </p:nvPr>
        </p:nvSpPr>
        <p:spPr>
          <a:xfrm>
            <a:off x="1792288" y="4800600"/>
            <a:ext cx="5486401" cy="566738"/>
          </a:xfrm>
          <a:prstGeom prst="rect">
            <a:avLst/>
          </a:prstGeom>
          <a:noFill/>
          <a:ln>
            <a:noFill/>
          </a:ln>
        </p:spPr>
        <p:txBody>
          <a:bodyPr anchorCtr="0" anchor="b" bIns="45700" lIns="45700" spcFirstLastPara="1" rIns="45700" wrap="square" tIns="45700">
            <a:normAutofit/>
          </a:bodyPr>
          <a:lstStyle>
            <a:lvl1pPr lvl="0" algn="l">
              <a:lnSpc>
                <a:spcPct val="100000"/>
              </a:lnSpc>
              <a:spcBef>
                <a:spcPts val="0"/>
              </a:spcBef>
              <a:spcAft>
                <a:spcPts val="0"/>
              </a:spcAft>
              <a:buClr>
                <a:srgbClr val="000000"/>
              </a:buClr>
              <a:buSzPts val="2000"/>
              <a:buFont typeface="Calibri"/>
              <a:buNone/>
              <a:defRPr b="1" sz="2000"/>
            </a:lvl1pPr>
            <a:lvl2pPr lvl="1" algn="ctr">
              <a:lnSpc>
                <a:spcPct val="100000"/>
              </a:lnSpc>
              <a:spcBef>
                <a:spcPts val="0"/>
              </a:spcBef>
              <a:spcAft>
                <a:spcPts val="0"/>
              </a:spcAft>
              <a:buClr>
                <a:srgbClr val="000000"/>
              </a:buClr>
              <a:buSzPts val="1800"/>
              <a:buNone/>
              <a:defRPr/>
            </a:lvl2pPr>
            <a:lvl3pPr lvl="2" algn="ctr">
              <a:lnSpc>
                <a:spcPct val="100000"/>
              </a:lnSpc>
              <a:spcBef>
                <a:spcPts val="0"/>
              </a:spcBef>
              <a:spcAft>
                <a:spcPts val="0"/>
              </a:spcAft>
              <a:buClr>
                <a:srgbClr val="000000"/>
              </a:buClr>
              <a:buSzPts val="1800"/>
              <a:buNone/>
              <a:defRPr/>
            </a:lvl3pPr>
            <a:lvl4pPr lvl="3" algn="ctr">
              <a:lnSpc>
                <a:spcPct val="100000"/>
              </a:lnSpc>
              <a:spcBef>
                <a:spcPts val="0"/>
              </a:spcBef>
              <a:spcAft>
                <a:spcPts val="0"/>
              </a:spcAft>
              <a:buClr>
                <a:srgbClr val="000000"/>
              </a:buClr>
              <a:buSzPts val="1800"/>
              <a:buNone/>
              <a:defRPr/>
            </a:lvl4pPr>
            <a:lvl5pPr lvl="4" algn="ctr">
              <a:lnSpc>
                <a:spcPct val="100000"/>
              </a:lnSpc>
              <a:spcBef>
                <a:spcPts val="0"/>
              </a:spcBef>
              <a:spcAft>
                <a:spcPts val="0"/>
              </a:spcAft>
              <a:buClr>
                <a:srgbClr val="000000"/>
              </a:buClr>
              <a:buSzPts val="1800"/>
              <a:buNone/>
              <a:defRPr/>
            </a:lvl5pPr>
            <a:lvl6pPr lvl="5" algn="ctr">
              <a:lnSpc>
                <a:spcPct val="100000"/>
              </a:lnSpc>
              <a:spcBef>
                <a:spcPts val="0"/>
              </a:spcBef>
              <a:spcAft>
                <a:spcPts val="0"/>
              </a:spcAft>
              <a:buClr>
                <a:srgbClr val="000000"/>
              </a:buClr>
              <a:buSzPts val="1800"/>
              <a:buNone/>
              <a:defRPr/>
            </a:lvl6pPr>
            <a:lvl7pPr lvl="6" algn="ctr">
              <a:lnSpc>
                <a:spcPct val="100000"/>
              </a:lnSpc>
              <a:spcBef>
                <a:spcPts val="0"/>
              </a:spcBef>
              <a:spcAft>
                <a:spcPts val="0"/>
              </a:spcAft>
              <a:buClr>
                <a:srgbClr val="000000"/>
              </a:buClr>
              <a:buSzPts val="1800"/>
              <a:buNone/>
              <a:defRPr/>
            </a:lvl7pPr>
            <a:lvl8pPr lvl="7" algn="ctr">
              <a:lnSpc>
                <a:spcPct val="100000"/>
              </a:lnSpc>
              <a:spcBef>
                <a:spcPts val="0"/>
              </a:spcBef>
              <a:spcAft>
                <a:spcPts val="0"/>
              </a:spcAft>
              <a:buClr>
                <a:srgbClr val="000000"/>
              </a:buClr>
              <a:buSzPts val="1800"/>
              <a:buNone/>
              <a:defRPr/>
            </a:lvl8pPr>
            <a:lvl9pPr lvl="8" algn="ctr">
              <a:lnSpc>
                <a:spcPct val="100000"/>
              </a:lnSpc>
              <a:spcBef>
                <a:spcPts val="0"/>
              </a:spcBef>
              <a:spcAft>
                <a:spcPts val="0"/>
              </a:spcAft>
              <a:buClr>
                <a:srgbClr val="000000"/>
              </a:buClr>
              <a:buSzPts val="1800"/>
              <a:buNone/>
              <a:defRPr/>
            </a:lvl9pPr>
          </a:lstStyle>
          <a:p/>
        </p:txBody>
      </p:sp>
      <p:sp>
        <p:nvSpPr>
          <p:cNvPr id="20" name="Google Shape;20;p46"/>
          <p:cNvSpPr/>
          <p:nvPr>
            <p:ph idx="2" type="pic"/>
          </p:nvPr>
        </p:nvSpPr>
        <p:spPr>
          <a:xfrm>
            <a:off x="1792288" y="612775"/>
            <a:ext cx="5486401" cy="41148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1pPr>
            <a:lvl2pPr lvl="1"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2pPr>
            <a:lvl3pPr lvl="2"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3pPr>
            <a:lvl4pPr lvl="3"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4pPr>
            <a:lvl5pPr lvl="4"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5pPr>
            <a:lvl6pPr lvl="5"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6pPr>
            <a:lvl7pPr lvl="6"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7pPr>
            <a:lvl8pPr lvl="7"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8pPr>
            <a:lvl9pPr lvl="8"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9pPr>
          </a:lstStyle>
          <a:p/>
        </p:txBody>
      </p:sp>
      <p:sp>
        <p:nvSpPr>
          <p:cNvPr id="21" name="Google Shape;21;p46"/>
          <p:cNvSpPr txBox="1"/>
          <p:nvPr>
            <p:ph idx="1" type="body"/>
          </p:nvPr>
        </p:nvSpPr>
        <p:spPr>
          <a:xfrm>
            <a:off x="1792288" y="5367337"/>
            <a:ext cx="5486401" cy="804863"/>
          </a:xfrm>
          <a:prstGeom prst="rect">
            <a:avLst/>
          </a:prstGeom>
          <a:noFill/>
          <a:ln>
            <a:noFill/>
          </a:ln>
        </p:spPr>
        <p:txBody>
          <a:bodyPr anchorCtr="0" anchor="t" bIns="45700" lIns="45700" spcFirstLastPara="1" rIns="45700" wrap="square" tIns="45700">
            <a:normAutofit/>
          </a:bodyPr>
          <a:lstStyle>
            <a:lvl1pPr indent="-228600" lvl="0" marL="457200" algn="l">
              <a:lnSpc>
                <a:spcPct val="100000"/>
              </a:lnSpc>
              <a:spcBef>
                <a:spcPts val="300"/>
              </a:spcBef>
              <a:spcAft>
                <a:spcPts val="0"/>
              </a:spcAft>
              <a:buClr>
                <a:srgbClr val="000000"/>
              </a:buClr>
              <a:buSzPts val="1400"/>
              <a:buFont typeface="Calibri"/>
              <a:buNone/>
              <a:defRPr b="0" sz="1400"/>
            </a:lvl1pPr>
            <a:lvl2pPr indent="-228600" lvl="1" marL="914400" algn="l">
              <a:lnSpc>
                <a:spcPct val="100000"/>
              </a:lnSpc>
              <a:spcBef>
                <a:spcPts val="300"/>
              </a:spcBef>
              <a:spcAft>
                <a:spcPts val="0"/>
              </a:spcAft>
              <a:buClr>
                <a:srgbClr val="000000"/>
              </a:buClr>
              <a:buSzPts val="1400"/>
              <a:buFont typeface="Calibri"/>
              <a:buNone/>
              <a:defRPr b="0" sz="1400"/>
            </a:lvl2pPr>
            <a:lvl3pPr indent="-228600" lvl="2" marL="1371600" algn="l">
              <a:lnSpc>
                <a:spcPct val="100000"/>
              </a:lnSpc>
              <a:spcBef>
                <a:spcPts val="300"/>
              </a:spcBef>
              <a:spcAft>
                <a:spcPts val="0"/>
              </a:spcAft>
              <a:buClr>
                <a:srgbClr val="000000"/>
              </a:buClr>
              <a:buSzPts val="1400"/>
              <a:buFont typeface="Calibri"/>
              <a:buNone/>
              <a:defRPr b="0" sz="1400"/>
            </a:lvl3pPr>
            <a:lvl4pPr indent="-228600" lvl="3" marL="1828800" algn="l">
              <a:lnSpc>
                <a:spcPct val="100000"/>
              </a:lnSpc>
              <a:spcBef>
                <a:spcPts val="300"/>
              </a:spcBef>
              <a:spcAft>
                <a:spcPts val="0"/>
              </a:spcAft>
              <a:buClr>
                <a:srgbClr val="000000"/>
              </a:buClr>
              <a:buSzPts val="1400"/>
              <a:buFont typeface="Calibri"/>
              <a:buNone/>
              <a:defRPr b="0" sz="1400"/>
            </a:lvl4pPr>
            <a:lvl5pPr indent="-228600" lvl="4" marL="2286000" algn="l">
              <a:lnSpc>
                <a:spcPct val="100000"/>
              </a:lnSpc>
              <a:spcBef>
                <a:spcPts val="300"/>
              </a:spcBef>
              <a:spcAft>
                <a:spcPts val="0"/>
              </a:spcAft>
              <a:buClr>
                <a:srgbClr val="000000"/>
              </a:buClr>
              <a:buSzPts val="1400"/>
              <a:buFont typeface="Calibri"/>
              <a:buNone/>
              <a:defRPr b="0" sz="1400"/>
            </a:lvl5pPr>
            <a:lvl6pPr indent="-228600" lvl="5" marL="2743200" algn="l">
              <a:lnSpc>
                <a:spcPct val="100000"/>
              </a:lnSpc>
              <a:spcBef>
                <a:spcPts val="700"/>
              </a:spcBef>
              <a:spcAft>
                <a:spcPts val="0"/>
              </a:spcAft>
              <a:buClr>
                <a:srgbClr val="000000"/>
              </a:buClr>
              <a:buSzPts val="1800"/>
              <a:buNone/>
              <a:defRPr/>
            </a:lvl6pPr>
            <a:lvl7pPr indent="-228600" lvl="6" marL="3200400" algn="l">
              <a:lnSpc>
                <a:spcPct val="100000"/>
              </a:lnSpc>
              <a:spcBef>
                <a:spcPts val="700"/>
              </a:spcBef>
              <a:spcAft>
                <a:spcPts val="0"/>
              </a:spcAft>
              <a:buClr>
                <a:srgbClr val="000000"/>
              </a:buClr>
              <a:buSzPts val="1800"/>
              <a:buNone/>
              <a:defRPr/>
            </a:lvl7pPr>
            <a:lvl8pPr indent="-228600" lvl="7" marL="3657600" algn="l">
              <a:lnSpc>
                <a:spcPct val="100000"/>
              </a:lnSpc>
              <a:spcBef>
                <a:spcPts val="700"/>
              </a:spcBef>
              <a:spcAft>
                <a:spcPts val="0"/>
              </a:spcAft>
              <a:buClr>
                <a:srgbClr val="000000"/>
              </a:buClr>
              <a:buSzPts val="1800"/>
              <a:buNone/>
              <a:defRPr/>
            </a:lvl8pPr>
            <a:lvl9pPr indent="-228600" lvl="8" marL="4114800" algn="l">
              <a:lnSpc>
                <a:spcPct val="100000"/>
              </a:lnSpc>
              <a:spcBef>
                <a:spcPts val="700"/>
              </a:spcBef>
              <a:spcAft>
                <a:spcPts val="0"/>
              </a:spcAft>
              <a:buClr>
                <a:srgbClr val="000000"/>
              </a:buClr>
              <a:buSzPts val="1800"/>
              <a:buNone/>
              <a:defRPr/>
            </a:lvl9pPr>
          </a:lstStyle>
          <a:p/>
        </p:txBody>
      </p:sp>
      <p:sp>
        <p:nvSpPr>
          <p:cNvPr id="22" name="Google Shape;22;p46"/>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sp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 name="Shape 5"/>
        <p:cNvGrpSpPr/>
        <p:nvPr/>
      </p:nvGrpSpPr>
      <p:grpSpPr>
        <a:xfrm>
          <a:off x="0" y="0"/>
          <a:ext cx="0" cy="0"/>
          <a:chOff x="0" y="0"/>
          <a:chExt cx="0" cy="0"/>
        </a:xfrm>
      </p:grpSpPr>
      <p:sp>
        <p:nvSpPr>
          <p:cNvPr id="6" name="Google Shape;6;p39"/>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lvl1pPr lvl="0"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4400"/>
              <a:buFont typeface="Calibri"/>
              <a:buNone/>
              <a:defRPr b="0" i="0" sz="4400" u="none" cap="none" strike="noStrike">
                <a:solidFill>
                  <a:srgbClr val="000000"/>
                </a:solidFill>
                <a:latin typeface="Calibri"/>
                <a:ea typeface="Calibri"/>
                <a:cs typeface="Calibri"/>
                <a:sym typeface="Calibri"/>
              </a:defRPr>
            </a:lvl9pPr>
          </a:lstStyle>
          <a:p/>
        </p:txBody>
      </p:sp>
      <p:sp>
        <p:nvSpPr>
          <p:cNvPr id="7" name="Google Shape;7;p39"/>
          <p:cNvSpPr txBox="1"/>
          <p:nvPr>
            <p:ph idx="1" type="body"/>
          </p:nvPr>
        </p:nvSpPr>
        <p:spPr>
          <a:xfrm>
            <a:off x="457200" y="1600200"/>
            <a:ext cx="8229600" cy="4525963"/>
          </a:xfrm>
          <a:prstGeom prst="rect">
            <a:avLst/>
          </a:prstGeom>
          <a:noFill/>
          <a:ln>
            <a:noFill/>
          </a:ln>
        </p:spPr>
        <p:txBody>
          <a:bodyPr anchorCtr="0" anchor="t" bIns="45700" lIns="45700" spcFirstLastPara="1" rIns="45700" wrap="square" tIns="45700">
            <a:normAutofit/>
          </a:bodyPr>
          <a:lstStyle>
            <a:lvl1pPr indent="-228600" lvl="0" marL="45720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700"/>
              </a:spcBef>
              <a:spcAft>
                <a:spcPts val="0"/>
              </a:spcAft>
              <a:buClr>
                <a:srgbClr val="000000"/>
              </a:buClr>
              <a:buSzPts val="3200"/>
              <a:buFont typeface="Arial"/>
              <a:buNone/>
              <a:defRPr b="1" i="0" sz="3200" u="none" cap="none" strike="noStrike">
                <a:solidFill>
                  <a:srgbClr val="000000"/>
                </a:solidFill>
                <a:latin typeface="Calibri"/>
                <a:ea typeface="Calibri"/>
                <a:cs typeface="Calibri"/>
                <a:sym typeface="Calibri"/>
              </a:defRPr>
            </a:lvl9pPr>
          </a:lstStyle>
          <a:p/>
        </p:txBody>
      </p:sp>
      <p:pic>
        <p:nvPicPr>
          <p:cNvPr id="8" name="Google Shape;8;p39"/>
          <p:cNvPicPr preferRelativeResize="0"/>
          <p:nvPr/>
        </p:nvPicPr>
        <p:blipFill rotWithShape="1">
          <a:blip r:embed="rId1">
            <a:alphaModFix/>
          </a:blip>
          <a:srcRect b="0" l="0" r="0" t="0"/>
          <a:stretch/>
        </p:blipFill>
        <p:spPr>
          <a:xfrm>
            <a:off x="380934" y="6216282"/>
            <a:ext cx="2007701" cy="457199"/>
          </a:xfrm>
          <a:prstGeom prst="rect">
            <a:avLst/>
          </a:prstGeom>
          <a:noFill/>
          <a:ln>
            <a:noFill/>
          </a:ln>
        </p:spPr>
      </p:pic>
      <p:cxnSp>
        <p:nvCxnSpPr>
          <p:cNvPr id="9" name="Google Shape;9;p39"/>
          <p:cNvCxnSpPr/>
          <p:nvPr/>
        </p:nvCxnSpPr>
        <p:spPr>
          <a:xfrm>
            <a:off x="457200" y="6126163"/>
            <a:ext cx="8229600" cy="0"/>
          </a:xfrm>
          <a:prstGeom prst="straightConnector1">
            <a:avLst/>
          </a:prstGeom>
          <a:noFill/>
          <a:ln cap="flat" cmpd="sng" w="9525">
            <a:solidFill>
              <a:srgbClr val="A5A5A5"/>
            </a:solidFill>
            <a:prstDash val="solid"/>
            <a:round/>
            <a:headEnd len="sm" w="sm" type="none"/>
            <a:tailEnd len="sm" w="sm" type="none"/>
          </a:ln>
        </p:spPr>
      </p:cxnSp>
      <p:sp>
        <p:nvSpPr>
          <p:cNvPr id="10" name="Google Shape;10;p39"/>
          <p:cNvSpPr/>
          <p:nvPr/>
        </p:nvSpPr>
        <p:spPr>
          <a:xfrm>
            <a:off x="8411688" y="6321752"/>
            <a:ext cx="351378" cy="26161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100"/>
              <a:buFont typeface="Arial"/>
              <a:buNone/>
            </a:pPr>
            <a:fld id="{00000000-1234-1234-1234-123412341234}" type="slidenum">
              <a:rPr b="1" i="0" lang="en-GB" sz="1100" u="none" cap="none" strike="noStrike">
                <a:solidFill>
                  <a:srgbClr val="7F7F7F"/>
                </a:solidFill>
                <a:latin typeface="Calibri"/>
                <a:ea typeface="Calibri"/>
                <a:cs typeface="Calibri"/>
                <a:sym typeface="Calibri"/>
              </a:rPr>
              <a:t>‹#›</a:t>
            </a:fld>
            <a:endParaRPr b="1" i="0" sz="1100" u="none" cap="none" strike="noStrike">
              <a:solidFill>
                <a:srgbClr val="7F7F7F"/>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 Id="rId4" Type="http://schemas.openxmlformats.org/officeDocument/2006/relationships/image" Target="../media/image1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1.png"/><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9.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g"/><Relationship Id="rId4" Type="http://schemas.openxmlformats.org/officeDocument/2006/relationships/image" Target="../media/image5.jpg"/><Relationship Id="rId5" Type="http://schemas.openxmlformats.org/officeDocument/2006/relationships/image" Target="../media/image12.jpg"/><Relationship Id="rId6"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 name="Shape 26"/>
        <p:cNvGrpSpPr/>
        <p:nvPr/>
      </p:nvGrpSpPr>
      <p:grpSpPr>
        <a:xfrm>
          <a:off x="0" y="0"/>
          <a:ext cx="0" cy="0"/>
          <a:chOff x="0" y="0"/>
          <a:chExt cx="0" cy="0"/>
        </a:xfrm>
      </p:grpSpPr>
      <p:pic>
        <p:nvPicPr>
          <p:cNvPr id="27" name="Google Shape;27;p1"/>
          <p:cNvPicPr preferRelativeResize="0"/>
          <p:nvPr/>
        </p:nvPicPr>
        <p:blipFill rotWithShape="1">
          <a:blip r:embed="rId3">
            <a:alphaModFix/>
          </a:blip>
          <a:srcRect b="0" l="0" r="0" t="0"/>
          <a:stretch/>
        </p:blipFill>
        <p:spPr>
          <a:xfrm>
            <a:off x="73496" y="313361"/>
            <a:ext cx="9080778" cy="6292921"/>
          </a:xfrm>
          <a:prstGeom prst="rect">
            <a:avLst/>
          </a:prstGeom>
          <a:noFill/>
          <a:ln>
            <a:noFill/>
          </a:ln>
        </p:spPr>
      </p:pic>
      <p:pic>
        <p:nvPicPr>
          <p:cNvPr id="28" name="Google Shape;28;p1"/>
          <p:cNvPicPr preferRelativeResize="0"/>
          <p:nvPr/>
        </p:nvPicPr>
        <p:blipFill rotWithShape="1">
          <a:blip r:embed="rId4">
            <a:alphaModFix/>
          </a:blip>
          <a:srcRect b="0" l="0" r="0" t="0"/>
          <a:stretch/>
        </p:blipFill>
        <p:spPr>
          <a:xfrm>
            <a:off x="3801438" y="1380713"/>
            <a:ext cx="1797978" cy="821166"/>
          </a:xfrm>
          <a:prstGeom prst="rect">
            <a:avLst/>
          </a:prstGeom>
          <a:noFill/>
          <a:ln>
            <a:noFill/>
          </a:ln>
        </p:spPr>
      </p:pic>
      <p:sp>
        <p:nvSpPr>
          <p:cNvPr id="29" name="Google Shape;29;p1"/>
          <p:cNvSpPr/>
          <p:nvPr/>
        </p:nvSpPr>
        <p:spPr>
          <a:xfrm>
            <a:off x="3935001" y="4394512"/>
            <a:ext cx="457200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263238"/>
                </a:solidFill>
                <a:latin typeface="Calibri"/>
                <a:ea typeface="Calibri"/>
                <a:cs typeface="Calibri"/>
                <a:sym typeface="Calibri"/>
              </a:rPr>
              <a:t>Course creator: James Clements</a:t>
            </a:r>
            <a:br>
              <a:rPr b="0" i="0" lang="en-GB" sz="1400" u="none" cap="none" strike="noStrike">
                <a:solidFill>
                  <a:srgbClr val="263238"/>
                </a:solidFill>
                <a:latin typeface="Calibri"/>
                <a:ea typeface="Calibri"/>
                <a:cs typeface="Calibri"/>
                <a:sym typeface="Calibri"/>
              </a:rPr>
            </a:br>
            <a:r>
              <a:rPr b="0" i="0" lang="en-GB" sz="1400" u="none" cap="none" strike="noStrike">
                <a:solidFill>
                  <a:srgbClr val="263238"/>
                </a:solidFill>
                <a:latin typeface="Calibri"/>
                <a:ea typeface="Calibri"/>
                <a:cs typeface="Calibri"/>
                <a:sym typeface="Calibri"/>
              </a:rPr>
              <a:t>@MrJClements</a:t>
            </a:r>
            <a:endParaRPr b="0" i="0" sz="1400" u="none" cap="none" strike="noStrike">
              <a:solidFill>
                <a:srgbClr val="535353"/>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1"/>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p>
            <a:pPr indent="0" lvl="0" marL="0" rtl="0" algn="ctr">
              <a:lnSpc>
                <a:spcPct val="100000"/>
              </a:lnSpc>
              <a:spcBef>
                <a:spcPts val="0"/>
              </a:spcBef>
              <a:spcAft>
                <a:spcPts val="0"/>
              </a:spcAft>
              <a:buClr>
                <a:srgbClr val="FF0000"/>
              </a:buClr>
              <a:buSzPts val="3000"/>
              <a:buFont typeface="Arial Rounded"/>
              <a:buNone/>
            </a:pPr>
            <a:r>
              <a:rPr b="1" lang="en-GB" sz="3600">
                <a:solidFill>
                  <a:schemeClr val="dk1"/>
                </a:solidFill>
                <a:latin typeface="Calibri"/>
                <a:ea typeface="Calibri"/>
                <a:cs typeface="Calibri"/>
                <a:sym typeface="Calibri"/>
              </a:rPr>
              <a:t>A curriculum for reading for pleasure</a:t>
            </a:r>
            <a:endParaRPr sz="3600">
              <a:solidFill>
                <a:schemeClr val="dk1"/>
              </a:solidFill>
              <a:latin typeface="Calibri"/>
              <a:ea typeface="Calibri"/>
              <a:cs typeface="Calibri"/>
              <a:sym typeface="Calibri"/>
            </a:endParaRPr>
          </a:p>
        </p:txBody>
      </p:sp>
      <p:sp>
        <p:nvSpPr>
          <p:cNvPr id="114" name="Google Shape;114;p11"/>
          <p:cNvSpPr txBox="1"/>
          <p:nvPr>
            <p:ph idx="1" type="body"/>
          </p:nvPr>
        </p:nvSpPr>
        <p:spPr>
          <a:xfrm>
            <a:off x="798815" y="1822050"/>
            <a:ext cx="7700481" cy="4761312"/>
          </a:xfrm>
          <a:prstGeom prst="rect">
            <a:avLst/>
          </a:prstGeom>
          <a:noFill/>
          <a:ln>
            <a:noFill/>
          </a:ln>
        </p:spPr>
        <p:txBody>
          <a:bodyPr anchorCtr="0" anchor="t" bIns="45700" lIns="45700" spcFirstLastPara="1" rIns="45700" wrap="square" tIns="45700">
            <a:noAutofit/>
          </a:bodyPr>
          <a:lstStyle/>
          <a:p>
            <a:pPr indent="-228600" lvl="0" marL="457200" rtl="0" algn="l">
              <a:lnSpc>
                <a:spcPct val="100000"/>
              </a:lnSpc>
              <a:spcBef>
                <a:spcPts val="0"/>
              </a:spcBef>
              <a:spcAft>
                <a:spcPts val="0"/>
              </a:spcAft>
              <a:buClr>
                <a:schemeClr val="accent1"/>
              </a:buClr>
              <a:buSzPts val="2100"/>
              <a:buNone/>
            </a:pPr>
            <a:r>
              <a:rPr lang="en-GB" sz="2800">
                <a:solidFill>
                  <a:srgbClr val="7F7F7F"/>
                </a:solidFill>
                <a:latin typeface="Calibri"/>
                <a:ea typeface="Calibri"/>
                <a:cs typeface="Calibri"/>
                <a:sym typeface="Calibri"/>
              </a:rPr>
              <a:t>  Reading and studying rich and wonderful texts</a:t>
            </a:r>
            <a:endParaRPr>
              <a:solidFill>
                <a:srgbClr val="7F7F7F"/>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100"/>
              <a:buNone/>
            </a:pPr>
            <a:r>
              <a:rPr lang="en-GB" sz="2800">
                <a:solidFill>
                  <a:srgbClr val="7F7F7F"/>
                </a:solidFill>
                <a:latin typeface="Calibri"/>
                <a:ea typeface="Calibri"/>
                <a:cs typeface="Calibri"/>
                <a:sym typeface="Calibri"/>
              </a:rPr>
              <a:t>  Time for </a:t>
            </a:r>
            <a:r>
              <a:rPr b="1" lang="en-GB" sz="2800">
                <a:solidFill>
                  <a:srgbClr val="7F7F7F"/>
                </a:solidFill>
                <a:latin typeface="Calibri"/>
                <a:ea typeface="Calibri"/>
                <a:cs typeface="Calibri"/>
                <a:sym typeface="Calibri"/>
              </a:rPr>
              <a:t>everyone</a:t>
            </a:r>
            <a:r>
              <a:rPr lang="en-GB" sz="2800">
                <a:solidFill>
                  <a:srgbClr val="7F7F7F"/>
                </a:solidFill>
                <a:latin typeface="Calibri"/>
                <a:ea typeface="Calibri"/>
                <a:cs typeface="Calibri"/>
                <a:sym typeface="Calibri"/>
              </a:rPr>
              <a:t> to talk about books, promote books, and share books</a:t>
            </a:r>
            <a:endParaRPr>
              <a:solidFill>
                <a:srgbClr val="7F7F7F"/>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100"/>
              <a:buNone/>
            </a:pPr>
            <a:r>
              <a:rPr lang="en-GB" sz="2800">
                <a:solidFill>
                  <a:srgbClr val="7F7F7F"/>
                </a:solidFill>
                <a:latin typeface="Calibri"/>
                <a:ea typeface="Calibri"/>
                <a:cs typeface="Calibri"/>
                <a:sym typeface="Calibri"/>
              </a:rPr>
              <a:t>  Reading aloud every day - from the EYFS to Y6</a:t>
            </a:r>
            <a:endParaRPr>
              <a:solidFill>
                <a:srgbClr val="7F7F7F"/>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100"/>
              <a:buNone/>
            </a:pPr>
            <a:r>
              <a:rPr lang="en-GB" sz="2800">
                <a:solidFill>
                  <a:srgbClr val="7F7F7F"/>
                </a:solidFill>
                <a:latin typeface="Calibri"/>
                <a:ea typeface="Calibri"/>
                <a:cs typeface="Calibri"/>
                <a:sym typeface="Calibri"/>
              </a:rPr>
              <a:t>  Build in regular dedicated independent reading time for every child</a:t>
            </a:r>
            <a:endParaRPr>
              <a:solidFill>
                <a:srgbClr val="7F7F7F"/>
              </a:solidFill>
              <a:latin typeface="Calibri"/>
              <a:ea typeface="Calibri"/>
              <a:cs typeface="Calibri"/>
              <a:sym typeface="Calibri"/>
            </a:endParaRPr>
          </a:p>
        </p:txBody>
      </p:sp>
      <p:sp>
        <p:nvSpPr>
          <p:cNvPr id="115" name="Google Shape;115;p11"/>
          <p:cNvSpPr/>
          <p:nvPr/>
        </p:nvSpPr>
        <p:spPr>
          <a:xfrm>
            <a:off x="693505" y="1966561"/>
            <a:ext cx="210620" cy="324363"/>
          </a:xfrm>
          <a:prstGeom prst="chevron">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6" name="Google Shape;116;p11"/>
          <p:cNvSpPr/>
          <p:nvPr/>
        </p:nvSpPr>
        <p:spPr>
          <a:xfrm>
            <a:off x="693505" y="2616355"/>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7" name="Google Shape;117;p11"/>
          <p:cNvSpPr/>
          <p:nvPr/>
        </p:nvSpPr>
        <p:spPr>
          <a:xfrm>
            <a:off x="693505" y="3634832"/>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8" name="Google Shape;118;p11"/>
          <p:cNvSpPr/>
          <p:nvPr/>
        </p:nvSpPr>
        <p:spPr>
          <a:xfrm>
            <a:off x="693505" y="4265297"/>
            <a:ext cx="210620" cy="324363"/>
          </a:xfrm>
          <a:prstGeom prst="chevron">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2"/>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p>
            <a:pPr indent="0" lvl="0" marL="0" rtl="0" algn="ctr">
              <a:lnSpc>
                <a:spcPct val="100000"/>
              </a:lnSpc>
              <a:spcBef>
                <a:spcPts val="0"/>
              </a:spcBef>
              <a:spcAft>
                <a:spcPts val="0"/>
              </a:spcAft>
              <a:buClr>
                <a:srgbClr val="FF0000"/>
              </a:buClr>
              <a:buSzPts val="3000"/>
              <a:buFont typeface="Arial Rounded"/>
              <a:buNone/>
            </a:pPr>
            <a:r>
              <a:rPr b="1" lang="en-GB" sz="3600">
                <a:solidFill>
                  <a:schemeClr val="dk1"/>
                </a:solidFill>
                <a:latin typeface="Calibri"/>
                <a:ea typeface="Calibri"/>
                <a:cs typeface="Calibri"/>
                <a:sym typeface="Calibri"/>
              </a:rPr>
              <a:t>Reading for pleasure</a:t>
            </a:r>
            <a:endParaRPr sz="3600">
              <a:solidFill>
                <a:schemeClr val="dk1"/>
              </a:solidFill>
              <a:latin typeface="Calibri"/>
              <a:ea typeface="Calibri"/>
              <a:cs typeface="Calibri"/>
              <a:sym typeface="Calibri"/>
            </a:endParaRPr>
          </a:p>
        </p:txBody>
      </p:sp>
      <p:pic>
        <p:nvPicPr>
          <p:cNvPr descr="Screen Shot 2020-04-25 at 14.01.08.png" id="124" name="Google Shape;124;p12"/>
          <p:cNvPicPr preferRelativeResize="0"/>
          <p:nvPr/>
        </p:nvPicPr>
        <p:blipFill rotWithShape="1">
          <a:blip r:embed="rId3">
            <a:alphaModFix/>
          </a:blip>
          <a:srcRect b="0" l="0" r="0" t="0"/>
          <a:stretch/>
        </p:blipFill>
        <p:spPr>
          <a:xfrm>
            <a:off x="1028105" y="1599609"/>
            <a:ext cx="7087790" cy="391132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5"/>
          <p:cNvSpPr txBox="1"/>
          <p:nvPr>
            <p:ph type="title"/>
          </p:nvPr>
        </p:nvSpPr>
        <p:spPr>
          <a:xfrm>
            <a:off x="457200" y="62463"/>
            <a:ext cx="8229600" cy="1143001"/>
          </a:xfrm>
          <a:prstGeom prst="rect">
            <a:avLst/>
          </a:prstGeom>
          <a:noFill/>
          <a:ln>
            <a:noFill/>
          </a:ln>
        </p:spPr>
        <p:txBody>
          <a:bodyPr anchorCtr="0" anchor="ctr" bIns="45700" lIns="45700" spcFirstLastPara="1" rIns="45700" wrap="square" tIns="45700">
            <a:normAutofit/>
          </a:bodyPr>
          <a:lstStyle/>
          <a:p>
            <a:pPr indent="0" lvl="0" marL="0" rtl="0" algn="ctr">
              <a:lnSpc>
                <a:spcPct val="100000"/>
              </a:lnSpc>
              <a:spcBef>
                <a:spcPts val="0"/>
              </a:spcBef>
              <a:spcAft>
                <a:spcPts val="0"/>
              </a:spcAft>
              <a:buClr>
                <a:srgbClr val="FF0000"/>
              </a:buClr>
              <a:buSzPts val="3000"/>
              <a:buFont typeface="Arial Rounded"/>
              <a:buNone/>
            </a:pPr>
            <a:r>
              <a:rPr b="1" lang="en-GB" sz="3600">
                <a:solidFill>
                  <a:schemeClr val="dk1"/>
                </a:solidFill>
                <a:latin typeface="Calibri"/>
                <a:ea typeface="Calibri"/>
                <a:cs typeface="Calibri"/>
                <a:sym typeface="Calibri"/>
              </a:rPr>
              <a:t>Key questions</a:t>
            </a:r>
            <a:endParaRPr sz="3600">
              <a:solidFill>
                <a:schemeClr val="dk1"/>
              </a:solidFill>
              <a:latin typeface="Calibri"/>
              <a:ea typeface="Calibri"/>
              <a:cs typeface="Calibri"/>
              <a:sym typeface="Calibri"/>
            </a:endParaRPr>
          </a:p>
        </p:txBody>
      </p:sp>
      <p:sp>
        <p:nvSpPr>
          <p:cNvPr id="130" name="Google Shape;130;p15"/>
          <p:cNvSpPr txBox="1"/>
          <p:nvPr>
            <p:ph idx="1" type="body"/>
          </p:nvPr>
        </p:nvSpPr>
        <p:spPr>
          <a:xfrm>
            <a:off x="693505" y="1205464"/>
            <a:ext cx="7582328" cy="4761312"/>
          </a:xfrm>
          <a:prstGeom prst="rect">
            <a:avLst/>
          </a:prstGeom>
          <a:noFill/>
          <a:ln>
            <a:noFill/>
          </a:ln>
        </p:spPr>
        <p:txBody>
          <a:bodyPr anchorCtr="0" anchor="t" bIns="45700" lIns="45700" spcFirstLastPara="1" rIns="45700" wrap="square" tIns="45700">
            <a:noAutofit/>
          </a:bodyPr>
          <a:lstStyle/>
          <a:p>
            <a:pPr indent="-228600" lvl="0" marL="457200" rtl="0" algn="l">
              <a:lnSpc>
                <a:spcPct val="100000"/>
              </a:lnSpc>
              <a:spcBef>
                <a:spcPts val="0"/>
              </a:spcBef>
              <a:spcAft>
                <a:spcPts val="0"/>
              </a:spcAft>
              <a:buClr>
                <a:schemeClr val="accent1"/>
              </a:buClr>
              <a:buSzPts val="2100"/>
              <a:buNone/>
            </a:pPr>
            <a:r>
              <a:rPr lang="en-GB" sz="2400">
                <a:solidFill>
                  <a:srgbClr val="7F7F7F"/>
                </a:solidFill>
                <a:latin typeface="Calibri"/>
                <a:ea typeface="Calibri"/>
                <a:cs typeface="Calibri"/>
                <a:sym typeface="Calibri"/>
              </a:rPr>
              <a:t>	How well does our curriculum support reading for pleasure?</a:t>
            </a:r>
            <a:endParaRPr sz="1800">
              <a:solidFill>
                <a:srgbClr val="7F7F7F"/>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100"/>
              <a:buNone/>
            </a:pPr>
            <a:r>
              <a:rPr lang="en-GB" sz="2400">
                <a:solidFill>
                  <a:srgbClr val="7F7F7F"/>
                </a:solidFill>
                <a:latin typeface="Calibri"/>
                <a:ea typeface="Calibri"/>
                <a:cs typeface="Calibri"/>
                <a:sym typeface="Calibri"/>
              </a:rPr>
              <a:t>	How much time do children have to read and be </a:t>
            </a:r>
            <a:br>
              <a:rPr lang="en-GB" sz="2400">
                <a:solidFill>
                  <a:srgbClr val="7F7F7F"/>
                </a:solidFill>
                <a:latin typeface="Calibri"/>
                <a:ea typeface="Calibri"/>
                <a:cs typeface="Calibri"/>
                <a:sym typeface="Calibri"/>
              </a:rPr>
            </a:br>
            <a:r>
              <a:rPr lang="en-GB" sz="2400">
                <a:solidFill>
                  <a:srgbClr val="7F7F7F"/>
                </a:solidFill>
                <a:latin typeface="Calibri"/>
                <a:ea typeface="Calibri"/>
                <a:cs typeface="Calibri"/>
                <a:sym typeface="Calibri"/>
              </a:rPr>
              <a:t>read to?</a:t>
            </a:r>
            <a:endParaRPr sz="1800">
              <a:solidFill>
                <a:srgbClr val="7F7F7F"/>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100"/>
              <a:buNone/>
            </a:pPr>
            <a:r>
              <a:rPr lang="en-GB" sz="2400">
                <a:solidFill>
                  <a:srgbClr val="7F7F7F"/>
                </a:solidFill>
                <a:latin typeface="Calibri"/>
                <a:ea typeface="Calibri"/>
                <a:cs typeface="Calibri"/>
                <a:sym typeface="Calibri"/>
              </a:rPr>
              <a:t>	How does our curriculum balance children’s choice and interests with introducing them to new texts?</a:t>
            </a:r>
            <a:endParaRPr sz="1800">
              <a:solidFill>
                <a:srgbClr val="7F7F7F"/>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100"/>
              <a:buNone/>
            </a:pPr>
            <a:r>
              <a:rPr lang="en-GB" sz="2400">
                <a:solidFill>
                  <a:srgbClr val="7F7F7F"/>
                </a:solidFill>
                <a:latin typeface="Calibri"/>
                <a:ea typeface="Calibri"/>
                <a:cs typeface="Calibri"/>
                <a:sym typeface="Calibri"/>
              </a:rPr>
              <a:t>	Are initiatives we use to support children’s reading</a:t>
            </a:r>
            <a:endParaRPr sz="1800">
              <a:solidFill>
                <a:srgbClr val="7F7F7F"/>
              </a:solidFill>
              <a:latin typeface="Calibri"/>
              <a:ea typeface="Calibri"/>
              <a:cs typeface="Calibri"/>
              <a:sym typeface="Calibri"/>
            </a:endParaRPr>
          </a:p>
          <a:p>
            <a:pPr indent="-228600" lvl="1" marL="228600" rtl="0" algn="l">
              <a:lnSpc>
                <a:spcPct val="100000"/>
              </a:lnSpc>
              <a:spcBef>
                <a:spcPts val="600"/>
              </a:spcBef>
              <a:spcAft>
                <a:spcPts val="0"/>
              </a:spcAft>
              <a:buClr>
                <a:srgbClr val="8DA9DB"/>
              </a:buClr>
              <a:buSzPts val="2100"/>
              <a:buNone/>
            </a:pPr>
            <a:r>
              <a:rPr lang="en-GB" sz="2400">
                <a:solidFill>
                  <a:srgbClr val="7F7F7F"/>
                </a:solidFill>
                <a:latin typeface="Calibri"/>
                <a:ea typeface="Calibri"/>
                <a:cs typeface="Calibri"/>
                <a:sym typeface="Calibri"/>
              </a:rPr>
              <a:t>		authentic?</a:t>
            </a:r>
            <a:endParaRPr sz="1800">
              <a:solidFill>
                <a:srgbClr val="7F7F7F"/>
              </a:solidFill>
              <a:latin typeface="Calibri"/>
              <a:ea typeface="Calibri"/>
              <a:cs typeface="Calibri"/>
              <a:sym typeface="Calibri"/>
            </a:endParaRPr>
          </a:p>
          <a:p>
            <a:pPr indent="-228600" lvl="1" marL="228600" rtl="0" algn="l">
              <a:lnSpc>
                <a:spcPct val="100000"/>
              </a:lnSpc>
              <a:spcBef>
                <a:spcPts val="600"/>
              </a:spcBef>
              <a:spcAft>
                <a:spcPts val="0"/>
              </a:spcAft>
              <a:buClr>
                <a:srgbClr val="8DA9DB"/>
              </a:buClr>
              <a:buSzPts val="2100"/>
              <a:buNone/>
            </a:pPr>
            <a:r>
              <a:rPr lang="en-GB" sz="2400">
                <a:solidFill>
                  <a:srgbClr val="7F7F7F"/>
                </a:solidFill>
                <a:latin typeface="Calibri"/>
                <a:ea typeface="Calibri"/>
                <a:cs typeface="Calibri"/>
                <a:sym typeface="Calibri"/>
              </a:rPr>
              <a:t>		inclusive and equitable?</a:t>
            </a:r>
            <a:endParaRPr sz="1800">
              <a:solidFill>
                <a:srgbClr val="7F7F7F"/>
              </a:solidFill>
              <a:latin typeface="Calibri"/>
              <a:ea typeface="Calibri"/>
              <a:cs typeface="Calibri"/>
              <a:sym typeface="Calibri"/>
            </a:endParaRPr>
          </a:p>
          <a:p>
            <a:pPr indent="-228600" lvl="1" marL="228600" rtl="0" algn="l">
              <a:lnSpc>
                <a:spcPct val="100000"/>
              </a:lnSpc>
              <a:spcBef>
                <a:spcPts val="600"/>
              </a:spcBef>
              <a:spcAft>
                <a:spcPts val="0"/>
              </a:spcAft>
              <a:buClr>
                <a:srgbClr val="8DA9DB"/>
              </a:buClr>
              <a:buSzPts val="2100"/>
              <a:buNone/>
            </a:pPr>
            <a:r>
              <a:rPr lang="en-GB" sz="2400">
                <a:solidFill>
                  <a:srgbClr val="7F7F7F"/>
                </a:solidFill>
                <a:latin typeface="Calibri"/>
                <a:ea typeface="Calibri"/>
                <a:cs typeface="Calibri"/>
                <a:sym typeface="Calibri"/>
              </a:rPr>
              <a:t>		actually about reading?</a:t>
            </a:r>
            <a:endParaRPr sz="1800">
              <a:solidFill>
                <a:srgbClr val="7F7F7F"/>
              </a:solidFill>
              <a:latin typeface="Calibri"/>
              <a:ea typeface="Calibri"/>
              <a:cs typeface="Calibri"/>
              <a:sym typeface="Calibri"/>
            </a:endParaRPr>
          </a:p>
        </p:txBody>
      </p:sp>
      <p:sp>
        <p:nvSpPr>
          <p:cNvPr id="131" name="Google Shape;131;p15"/>
          <p:cNvSpPr/>
          <p:nvPr/>
        </p:nvSpPr>
        <p:spPr>
          <a:xfrm>
            <a:off x="693505" y="1325171"/>
            <a:ext cx="210620" cy="324363"/>
          </a:xfrm>
          <a:prstGeom prst="chevron">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32" name="Google Shape;132;p15"/>
          <p:cNvSpPr/>
          <p:nvPr/>
        </p:nvSpPr>
        <p:spPr>
          <a:xfrm>
            <a:off x="693505" y="2262642"/>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33" name="Google Shape;133;p15"/>
          <p:cNvSpPr/>
          <p:nvPr/>
        </p:nvSpPr>
        <p:spPr>
          <a:xfrm>
            <a:off x="693505" y="3261757"/>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34" name="Google Shape;134;p15"/>
          <p:cNvSpPr/>
          <p:nvPr/>
        </p:nvSpPr>
        <p:spPr>
          <a:xfrm>
            <a:off x="693505" y="4226781"/>
            <a:ext cx="210620" cy="324363"/>
          </a:xfrm>
          <a:prstGeom prst="chevron">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pic>
        <p:nvPicPr>
          <p:cNvPr id="139" name="Google Shape;139;p38"/>
          <p:cNvPicPr preferRelativeResize="0"/>
          <p:nvPr/>
        </p:nvPicPr>
        <p:blipFill rotWithShape="1">
          <a:blip r:embed="rId3">
            <a:alphaModFix/>
          </a:blip>
          <a:srcRect b="0" l="0" r="0" t="0"/>
          <a:stretch/>
        </p:blipFill>
        <p:spPr>
          <a:xfrm>
            <a:off x="73496" y="313361"/>
            <a:ext cx="9080778" cy="6292921"/>
          </a:xfrm>
          <a:prstGeom prst="rect">
            <a:avLst/>
          </a:prstGeom>
          <a:noFill/>
          <a:ln>
            <a:noFill/>
          </a:ln>
        </p:spPr>
      </p:pic>
      <p:sp>
        <p:nvSpPr>
          <p:cNvPr id="140" name="Google Shape;140;p38"/>
          <p:cNvSpPr/>
          <p:nvPr/>
        </p:nvSpPr>
        <p:spPr>
          <a:xfrm>
            <a:off x="3950413" y="4388988"/>
            <a:ext cx="457200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rgbClr val="263238"/>
                </a:solidFill>
                <a:latin typeface="Calibri"/>
                <a:ea typeface="Calibri"/>
                <a:cs typeface="Calibri"/>
                <a:sym typeface="Calibri"/>
              </a:rPr>
              <a:t>Course creator: James Clements</a:t>
            </a:r>
            <a:br>
              <a:rPr b="0" i="0" lang="en-GB" sz="1400" u="none" cap="none" strike="noStrike">
                <a:solidFill>
                  <a:srgbClr val="263238"/>
                </a:solidFill>
                <a:latin typeface="Calibri"/>
                <a:ea typeface="Calibri"/>
                <a:cs typeface="Calibri"/>
                <a:sym typeface="Calibri"/>
              </a:rPr>
            </a:br>
            <a:r>
              <a:rPr b="0" i="0" lang="en-GB" sz="1400" u="none" cap="none" strike="noStrike">
                <a:solidFill>
                  <a:srgbClr val="263238"/>
                </a:solidFill>
                <a:latin typeface="Calibri"/>
                <a:ea typeface="Calibri"/>
                <a:cs typeface="Calibri"/>
                <a:sym typeface="Calibri"/>
              </a:rPr>
              <a:t>@MrJClements</a:t>
            </a:r>
            <a:endParaRPr b="0" i="0" sz="1400" u="none" cap="none" strike="noStrike">
              <a:solidFill>
                <a:srgbClr val="535353"/>
              </a:solidFill>
              <a:latin typeface="Calibri"/>
              <a:ea typeface="Calibri"/>
              <a:cs typeface="Calibri"/>
              <a:sym typeface="Calibri"/>
            </a:endParaRPr>
          </a:p>
        </p:txBody>
      </p:sp>
      <p:sp>
        <p:nvSpPr>
          <p:cNvPr id="141" name="Google Shape;141;p38"/>
          <p:cNvSpPr/>
          <p:nvPr/>
        </p:nvSpPr>
        <p:spPr>
          <a:xfrm>
            <a:off x="3883632" y="2239766"/>
            <a:ext cx="5024062" cy="118923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42" name="Google Shape;142;p38"/>
          <p:cNvSpPr txBox="1"/>
          <p:nvPr/>
        </p:nvSpPr>
        <p:spPr>
          <a:xfrm>
            <a:off x="3909317" y="2180713"/>
            <a:ext cx="4142698" cy="101562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70C0"/>
              </a:buClr>
              <a:buSzPts val="3200"/>
              <a:buFont typeface="Arial Rounded"/>
              <a:buNone/>
            </a:pPr>
            <a:r>
              <a:rPr b="1" i="0" lang="en-GB" sz="6000" u="none" cap="none" strike="noStrike">
                <a:solidFill>
                  <a:schemeClr val="dk1"/>
                </a:solidFill>
                <a:latin typeface="Calibri"/>
                <a:ea typeface="Calibri"/>
                <a:cs typeface="Calibri"/>
                <a:sym typeface="Calibri"/>
              </a:rPr>
              <a:t>Thank you!</a:t>
            </a:r>
            <a:endParaRPr b="0" i="0" sz="6000" u="none" cap="none" strike="noStrike">
              <a:solidFill>
                <a:schemeClr val="dk1"/>
              </a:solidFill>
              <a:latin typeface="Calibri"/>
              <a:ea typeface="Calibri"/>
              <a:cs typeface="Calibri"/>
              <a:sym typeface="Calibri"/>
            </a:endParaRPr>
          </a:p>
        </p:txBody>
      </p:sp>
      <p:pic>
        <p:nvPicPr>
          <p:cNvPr id="143" name="Google Shape;143;p38"/>
          <p:cNvPicPr preferRelativeResize="0"/>
          <p:nvPr/>
        </p:nvPicPr>
        <p:blipFill rotWithShape="1">
          <a:blip r:embed="rId4">
            <a:alphaModFix/>
          </a:blip>
          <a:srcRect b="0" l="0" r="0" t="0"/>
          <a:stretch/>
        </p:blipFill>
        <p:spPr>
          <a:xfrm>
            <a:off x="3883632" y="1325803"/>
            <a:ext cx="1797978" cy="82116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 name="Shape 33"/>
        <p:cNvGrpSpPr/>
        <p:nvPr/>
      </p:nvGrpSpPr>
      <p:grpSpPr>
        <a:xfrm>
          <a:off x="0" y="0"/>
          <a:ext cx="0" cy="0"/>
          <a:chOff x="0" y="0"/>
          <a:chExt cx="0" cy="0"/>
        </a:xfrm>
      </p:grpSpPr>
      <p:sp>
        <p:nvSpPr>
          <p:cNvPr id="34" name="Google Shape;34;p2"/>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p>
            <a:pPr indent="0" lvl="0" marL="0" rtl="0" algn="ctr">
              <a:lnSpc>
                <a:spcPct val="100000"/>
              </a:lnSpc>
              <a:spcBef>
                <a:spcPts val="0"/>
              </a:spcBef>
              <a:spcAft>
                <a:spcPts val="0"/>
              </a:spcAft>
              <a:buClr>
                <a:srgbClr val="FF0000"/>
              </a:buClr>
              <a:buSzPts val="3000"/>
              <a:buFont typeface="Arial Rounded"/>
              <a:buNone/>
            </a:pPr>
            <a:r>
              <a:rPr b="1" lang="en-GB" sz="3240">
                <a:solidFill>
                  <a:schemeClr val="dk1"/>
                </a:solidFill>
                <a:latin typeface="Calibri"/>
                <a:ea typeface="Calibri"/>
                <a:cs typeface="Calibri"/>
                <a:sym typeface="Calibri"/>
              </a:rPr>
              <a:t>How can a text-based curriculum support reading for pleasure?</a:t>
            </a:r>
            <a:endParaRPr sz="3240">
              <a:solidFill>
                <a:schemeClr val="dk1"/>
              </a:solidFill>
              <a:latin typeface="Calibri"/>
              <a:ea typeface="Calibri"/>
              <a:cs typeface="Calibri"/>
              <a:sym typeface="Calibri"/>
            </a:endParaRPr>
          </a:p>
        </p:txBody>
      </p:sp>
      <p:sp>
        <p:nvSpPr>
          <p:cNvPr id="35" name="Google Shape;35;p2"/>
          <p:cNvSpPr txBox="1"/>
          <p:nvPr>
            <p:ph idx="1" type="body"/>
          </p:nvPr>
        </p:nvSpPr>
        <p:spPr>
          <a:xfrm>
            <a:off x="801384" y="1708839"/>
            <a:ext cx="7541232" cy="4761312"/>
          </a:xfrm>
          <a:prstGeom prst="rect">
            <a:avLst/>
          </a:prstGeom>
          <a:noFill/>
          <a:ln>
            <a:noFill/>
          </a:ln>
        </p:spPr>
        <p:txBody>
          <a:bodyPr anchorCtr="0" anchor="t" bIns="45700" lIns="45700" spcFirstLastPara="1" rIns="45700" wrap="square" tIns="45700">
            <a:noAutofit/>
          </a:bodyPr>
          <a:lstStyle/>
          <a:p>
            <a:pPr indent="0" lvl="0" marL="0" rtl="0" algn="l">
              <a:lnSpc>
                <a:spcPct val="100000"/>
              </a:lnSpc>
              <a:spcBef>
                <a:spcPts val="2000"/>
              </a:spcBef>
              <a:spcAft>
                <a:spcPts val="0"/>
              </a:spcAft>
              <a:buClr>
                <a:schemeClr val="accent1"/>
              </a:buClr>
              <a:buSzPts val="2025"/>
              <a:buNone/>
            </a:pPr>
            <a:r>
              <a:rPr lang="en-GB" sz="2700">
                <a:solidFill>
                  <a:srgbClr val="7F7F7F"/>
                </a:solidFill>
                <a:latin typeface="Calibri"/>
                <a:ea typeface="Calibri"/>
                <a:cs typeface="Calibri"/>
                <a:sym typeface="Calibri"/>
              </a:rPr>
              <a:t>Reading for Pleasure:</a:t>
            </a:r>
            <a:endParaRPr>
              <a:solidFill>
                <a:srgbClr val="7F7F7F"/>
              </a:solidFill>
              <a:latin typeface="Calibri"/>
              <a:ea typeface="Calibri"/>
              <a:cs typeface="Calibri"/>
              <a:sym typeface="Calibri"/>
            </a:endParaRPr>
          </a:p>
          <a:p>
            <a:pPr indent="0" lvl="0" marL="0" rtl="0" algn="l">
              <a:lnSpc>
                <a:spcPct val="100000"/>
              </a:lnSpc>
              <a:spcBef>
                <a:spcPts val="2000"/>
              </a:spcBef>
              <a:spcAft>
                <a:spcPts val="0"/>
              </a:spcAft>
              <a:buClr>
                <a:schemeClr val="accent1"/>
              </a:buClr>
              <a:buSzPts val="2025"/>
              <a:buNone/>
            </a:pPr>
            <a:r>
              <a:rPr lang="en-GB" sz="2700">
                <a:solidFill>
                  <a:srgbClr val="7F7F7F"/>
                </a:solidFill>
                <a:latin typeface="Calibri"/>
                <a:ea typeface="Calibri"/>
                <a:cs typeface="Calibri"/>
                <a:sym typeface="Calibri"/>
              </a:rPr>
              <a:t>‘Reading that </a:t>
            </a:r>
            <a:r>
              <a:rPr b="1" lang="en-GB" sz="2700">
                <a:solidFill>
                  <a:srgbClr val="7F7F7F"/>
                </a:solidFill>
                <a:latin typeface="Calibri"/>
                <a:ea typeface="Calibri"/>
                <a:cs typeface="Calibri"/>
                <a:sym typeface="Calibri"/>
              </a:rPr>
              <a:t>we do of our own free will</a:t>
            </a:r>
            <a:r>
              <a:rPr lang="en-GB" sz="2700">
                <a:solidFill>
                  <a:srgbClr val="7F7F7F"/>
                </a:solidFill>
                <a:latin typeface="Calibri"/>
                <a:ea typeface="Calibri"/>
                <a:cs typeface="Calibri"/>
                <a:sym typeface="Calibri"/>
              </a:rPr>
              <a:t>, anticipating the satisfaction that we will get from the act of reading. It also refers to reading that having begun at someone else’s request we continue because we are interested in it.’ </a:t>
            </a:r>
            <a:endParaRPr/>
          </a:p>
        </p:txBody>
      </p:sp>
      <p:sp>
        <p:nvSpPr>
          <p:cNvPr id="36" name="Google Shape;36;p2"/>
          <p:cNvSpPr/>
          <p:nvPr/>
        </p:nvSpPr>
        <p:spPr>
          <a:xfrm>
            <a:off x="4114800" y="4735958"/>
            <a:ext cx="4572000" cy="24765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000"/>
              <a:buFont typeface="Arial"/>
              <a:buNone/>
            </a:pPr>
            <a:r>
              <a:rPr b="0" i="1" lang="en-GB" sz="1000" u="none" cap="none" strike="noStrike">
                <a:solidFill>
                  <a:schemeClr val="dk1"/>
                </a:solidFill>
                <a:latin typeface="Calibri"/>
                <a:ea typeface="Calibri"/>
                <a:cs typeface="Calibri"/>
                <a:sym typeface="Calibri"/>
              </a:rPr>
              <a:t>(Clark and Rumbold, 2006)</a:t>
            </a:r>
            <a:endParaRPr b="0" i="1" sz="10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4"/>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p>
            <a:pPr indent="0" lvl="0" marL="0" rtl="0" algn="ctr">
              <a:lnSpc>
                <a:spcPct val="100000"/>
              </a:lnSpc>
              <a:spcBef>
                <a:spcPts val="0"/>
              </a:spcBef>
              <a:spcAft>
                <a:spcPts val="0"/>
              </a:spcAft>
              <a:buClr>
                <a:srgbClr val="FF0000"/>
              </a:buClr>
              <a:buSzPts val="3000"/>
              <a:buFont typeface="Arial Rounded"/>
              <a:buNone/>
            </a:pPr>
            <a:r>
              <a:rPr b="1" lang="en-GB" sz="3600">
                <a:solidFill>
                  <a:schemeClr val="dk1"/>
                </a:solidFill>
                <a:latin typeface="Calibri"/>
                <a:ea typeface="Calibri"/>
                <a:cs typeface="Calibri"/>
                <a:sym typeface="Calibri"/>
              </a:rPr>
              <a:t>The advantages of being a reader</a:t>
            </a:r>
            <a:endParaRPr sz="3600">
              <a:solidFill>
                <a:schemeClr val="dk1"/>
              </a:solidFill>
              <a:latin typeface="Calibri"/>
              <a:ea typeface="Calibri"/>
              <a:cs typeface="Calibri"/>
              <a:sym typeface="Calibri"/>
            </a:endParaRPr>
          </a:p>
        </p:txBody>
      </p:sp>
      <p:sp>
        <p:nvSpPr>
          <p:cNvPr id="42" name="Google Shape;42;p4"/>
          <p:cNvSpPr txBox="1"/>
          <p:nvPr>
            <p:ph idx="1" type="body"/>
          </p:nvPr>
        </p:nvSpPr>
        <p:spPr>
          <a:xfrm>
            <a:off x="986319" y="1604174"/>
            <a:ext cx="7700481" cy="4761312"/>
          </a:xfrm>
          <a:prstGeom prst="rect">
            <a:avLst/>
          </a:prstGeom>
          <a:noFill/>
          <a:ln>
            <a:noFill/>
          </a:ln>
        </p:spPr>
        <p:txBody>
          <a:bodyPr anchorCtr="0" anchor="t" bIns="45700" lIns="45700" spcFirstLastPara="1" rIns="45700" wrap="square" tIns="45700">
            <a:noAutofit/>
          </a:bodyPr>
          <a:lstStyle/>
          <a:p>
            <a:pPr indent="0" lvl="0" marL="0" rtl="0" algn="l">
              <a:lnSpc>
                <a:spcPct val="100000"/>
              </a:lnSpc>
              <a:spcBef>
                <a:spcPts val="0"/>
              </a:spcBef>
              <a:spcAft>
                <a:spcPts val="0"/>
              </a:spcAft>
              <a:buClr>
                <a:schemeClr val="accent1"/>
              </a:buClr>
              <a:buSzPts val="1950"/>
              <a:buNone/>
            </a:pPr>
            <a:r>
              <a:rPr b="1" lang="en-GB">
                <a:solidFill>
                  <a:srgbClr val="7F7F7F"/>
                </a:solidFill>
                <a:latin typeface="Calibri"/>
                <a:ea typeface="Calibri"/>
                <a:cs typeface="Calibri"/>
                <a:sym typeface="Calibri"/>
              </a:rPr>
              <a:t>A correlation between reading engagement and reading attainment</a:t>
            </a:r>
            <a:br>
              <a:rPr b="1" lang="en-GB">
                <a:solidFill>
                  <a:srgbClr val="7F7F7F"/>
                </a:solidFill>
                <a:latin typeface="Calibri"/>
                <a:ea typeface="Calibri"/>
                <a:cs typeface="Calibri"/>
                <a:sym typeface="Calibri"/>
              </a:rPr>
            </a:br>
            <a:r>
              <a:rPr lang="en-GB">
                <a:solidFill>
                  <a:srgbClr val="7F7F7F"/>
                </a:solidFill>
                <a:latin typeface="Calibri"/>
                <a:ea typeface="Calibri"/>
                <a:cs typeface="Calibri"/>
                <a:sym typeface="Calibri"/>
              </a:rPr>
              <a:t>(De Naeghel </a:t>
            </a:r>
            <a:r>
              <a:rPr i="1" lang="en-GB">
                <a:solidFill>
                  <a:srgbClr val="7F7F7F"/>
                </a:solidFill>
                <a:latin typeface="Calibri"/>
                <a:ea typeface="Calibri"/>
                <a:cs typeface="Calibri"/>
                <a:sym typeface="Calibri"/>
              </a:rPr>
              <a:t>et al</a:t>
            </a:r>
            <a:r>
              <a:rPr lang="en-GB">
                <a:solidFill>
                  <a:srgbClr val="7F7F7F"/>
                </a:solidFill>
                <a:latin typeface="Calibri"/>
                <a:ea typeface="Calibri"/>
                <a:cs typeface="Calibri"/>
                <a:sym typeface="Calibri"/>
              </a:rPr>
              <a:t>., 2012; Morgan and Fuchs, 2007; OECD, 2002, 2010) </a:t>
            </a:r>
            <a:endParaRPr/>
          </a:p>
          <a:p>
            <a:pPr indent="0" lvl="0" marL="0" rtl="0" algn="l">
              <a:lnSpc>
                <a:spcPct val="100000"/>
              </a:lnSpc>
              <a:spcBef>
                <a:spcPts val="2000"/>
              </a:spcBef>
              <a:spcAft>
                <a:spcPts val="0"/>
              </a:spcAft>
              <a:buClr>
                <a:schemeClr val="accent1"/>
              </a:buClr>
              <a:buSzPts val="1950"/>
              <a:buNone/>
            </a:pPr>
            <a:r>
              <a:rPr b="1" lang="en-GB">
                <a:solidFill>
                  <a:srgbClr val="7F7F7F"/>
                </a:solidFill>
                <a:latin typeface="Calibri"/>
                <a:ea typeface="Calibri"/>
                <a:cs typeface="Calibri"/>
                <a:sym typeface="Calibri"/>
              </a:rPr>
              <a:t>Improved general knowledge </a:t>
            </a:r>
            <a:r>
              <a:rPr lang="en-GB">
                <a:solidFill>
                  <a:srgbClr val="7F7F7F"/>
                </a:solidFill>
                <a:latin typeface="Calibri"/>
                <a:ea typeface="Calibri"/>
                <a:cs typeface="Calibri"/>
                <a:sym typeface="Calibri"/>
              </a:rPr>
              <a:t>(Cunningham and Stanovich 1998)</a:t>
            </a:r>
            <a:endParaRPr/>
          </a:p>
          <a:p>
            <a:pPr indent="0" lvl="0" marL="0" rtl="0" algn="l">
              <a:lnSpc>
                <a:spcPct val="100000"/>
              </a:lnSpc>
              <a:spcBef>
                <a:spcPts val="2000"/>
              </a:spcBef>
              <a:spcAft>
                <a:spcPts val="0"/>
              </a:spcAft>
              <a:buClr>
                <a:schemeClr val="accent1"/>
              </a:buClr>
              <a:buSzPts val="1950"/>
              <a:buNone/>
            </a:pPr>
            <a:r>
              <a:rPr b="1" lang="en-GB">
                <a:solidFill>
                  <a:srgbClr val="7F7F7F"/>
                </a:solidFill>
                <a:latin typeface="Calibri"/>
                <a:ea typeface="Calibri"/>
                <a:cs typeface="Calibri"/>
                <a:sym typeface="Calibri"/>
              </a:rPr>
              <a:t>Improved vocabulary development </a:t>
            </a:r>
            <a:r>
              <a:rPr lang="en-GB">
                <a:solidFill>
                  <a:srgbClr val="7F7F7F"/>
                </a:solidFill>
                <a:latin typeface="Calibri"/>
                <a:ea typeface="Calibri"/>
                <a:cs typeface="Calibri"/>
                <a:sym typeface="Calibri"/>
              </a:rPr>
              <a:t>(Sullivan and Brown, 2013)</a:t>
            </a:r>
            <a:endParaRPr/>
          </a:p>
          <a:p>
            <a:pPr indent="0" lvl="0" marL="0" rtl="0" algn="l">
              <a:lnSpc>
                <a:spcPct val="100000"/>
              </a:lnSpc>
              <a:spcBef>
                <a:spcPts val="2000"/>
              </a:spcBef>
              <a:spcAft>
                <a:spcPts val="0"/>
              </a:spcAft>
              <a:buClr>
                <a:schemeClr val="accent1"/>
              </a:buClr>
              <a:buSzPts val="1950"/>
              <a:buNone/>
            </a:pPr>
            <a:r>
              <a:rPr b="1" lang="en-GB">
                <a:solidFill>
                  <a:srgbClr val="7F7F7F"/>
                </a:solidFill>
                <a:latin typeface="Calibri"/>
                <a:ea typeface="Calibri"/>
                <a:cs typeface="Calibri"/>
                <a:sym typeface="Calibri"/>
              </a:rPr>
              <a:t>A link to both improved attainment and more positive attitudes to writing </a:t>
            </a:r>
            <a:r>
              <a:rPr lang="en-GB">
                <a:solidFill>
                  <a:srgbClr val="7F7F7F"/>
                </a:solidFill>
                <a:latin typeface="Calibri"/>
                <a:ea typeface="Calibri"/>
                <a:cs typeface="Calibri"/>
                <a:sym typeface="Calibri"/>
              </a:rPr>
              <a:t>(Clark, 2016; Cremin and Myhill, 2012) </a:t>
            </a:r>
            <a:endParaRPr>
              <a:solidFill>
                <a:srgbClr val="7F7F7F"/>
              </a:solidFill>
              <a:latin typeface="Calibri"/>
              <a:ea typeface="Calibri"/>
              <a:cs typeface="Calibri"/>
              <a:sym typeface="Calibri"/>
            </a:endParaRPr>
          </a:p>
          <a:p>
            <a:pPr indent="0" lvl="0" marL="0" rtl="0" algn="l">
              <a:lnSpc>
                <a:spcPct val="100000"/>
              </a:lnSpc>
              <a:spcBef>
                <a:spcPts val="2000"/>
              </a:spcBef>
              <a:spcAft>
                <a:spcPts val="0"/>
              </a:spcAft>
              <a:buClr>
                <a:schemeClr val="accent1"/>
              </a:buClr>
              <a:buSzPts val="1950"/>
              <a:buNone/>
            </a:pPr>
            <a:r>
              <a:rPr b="1" lang="en-GB">
                <a:solidFill>
                  <a:srgbClr val="7F7F7F"/>
                </a:solidFill>
                <a:latin typeface="Calibri"/>
                <a:ea typeface="Calibri"/>
                <a:cs typeface="Calibri"/>
                <a:sym typeface="Calibri"/>
              </a:rPr>
              <a:t>A possible effect on wider academic performance </a:t>
            </a:r>
            <a:r>
              <a:rPr lang="en-GB">
                <a:solidFill>
                  <a:srgbClr val="7F7F7F"/>
                </a:solidFill>
                <a:latin typeface="Calibri"/>
                <a:ea typeface="Calibri"/>
                <a:cs typeface="Calibri"/>
                <a:sym typeface="Calibri"/>
              </a:rPr>
              <a:t>(OECD 2002) </a:t>
            </a:r>
            <a:endParaRPr>
              <a:solidFill>
                <a:srgbClr val="7F7F7F"/>
              </a:solidFill>
              <a:latin typeface="Calibri"/>
              <a:ea typeface="Calibri"/>
              <a:cs typeface="Calibri"/>
              <a:sym typeface="Calibri"/>
            </a:endParaRPr>
          </a:p>
          <a:p>
            <a:pPr indent="0" lvl="0" marL="0" rtl="0" algn="l">
              <a:lnSpc>
                <a:spcPct val="100000"/>
              </a:lnSpc>
              <a:spcBef>
                <a:spcPts val="2000"/>
              </a:spcBef>
              <a:spcAft>
                <a:spcPts val="0"/>
              </a:spcAft>
              <a:buClr>
                <a:schemeClr val="accent1"/>
              </a:buClr>
              <a:buSzPts val="1950"/>
              <a:buNone/>
            </a:pPr>
            <a:r>
              <a:rPr b="1" lang="en-GB">
                <a:solidFill>
                  <a:srgbClr val="7F7F7F"/>
                </a:solidFill>
                <a:latin typeface="Calibri"/>
                <a:ea typeface="Calibri"/>
                <a:cs typeface="Calibri"/>
                <a:sym typeface="Calibri"/>
              </a:rPr>
              <a:t>Better performance in tests of spelling and mathematics</a:t>
            </a:r>
            <a:br>
              <a:rPr b="1" lang="en-GB">
                <a:solidFill>
                  <a:srgbClr val="7F7F7F"/>
                </a:solidFill>
                <a:latin typeface="Calibri"/>
                <a:ea typeface="Calibri"/>
                <a:cs typeface="Calibri"/>
                <a:sym typeface="Calibri"/>
              </a:rPr>
            </a:br>
            <a:r>
              <a:rPr lang="en-GB">
                <a:solidFill>
                  <a:srgbClr val="7F7F7F"/>
                </a:solidFill>
                <a:latin typeface="Calibri"/>
                <a:ea typeface="Calibri"/>
                <a:cs typeface="Calibri"/>
                <a:sym typeface="Calibri"/>
              </a:rPr>
              <a:t>(Sullivan and Brown, 2013)</a:t>
            </a:r>
            <a:endParaRPr/>
          </a:p>
        </p:txBody>
      </p:sp>
      <p:sp>
        <p:nvSpPr>
          <p:cNvPr id="43" name="Google Shape;43;p4"/>
          <p:cNvSpPr/>
          <p:nvPr/>
        </p:nvSpPr>
        <p:spPr>
          <a:xfrm>
            <a:off x="539393" y="1678885"/>
            <a:ext cx="210620" cy="324363"/>
          </a:xfrm>
          <a:prstGeom prst="chevron">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44" name="Google Shape;44;p4"/>
          <p:cNvSpPr/>
          <p:nvPr/>
        </p:nvSpPr>
        <p:spPr>
          <a:xfrm>
            <a:off x="539393" y="2472517"/>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45" name="Google Shape;45;p4"/>
          <p:cNvSpPr/>
          <p:nvPr/>
        </p:nvSpPr>
        <p:spPr>
          <a:xfrm>
            <a:off x="539393" y="3097511"/>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46" name="Google Shape;46;p4"/>
          <p:cNvSpPr/>
          <p:nvPr/>
        </p:nvSpPr>
        <p:spPr>
          <a:xfrm>
            <a:off x="539393" y="3645783"/>
            <a:ext cx="210620" cy="324363"/>
          </a:xfrm>
          <a:prstGeom prst="chevron">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47" name="Google Shape;47;p4"/>
          <p:cNvSpPr/>
          <p:nvPr/>
        </p:nvSpPr>
        <p:spPr>
          <a:xfrm>
            <a:off x="539393" y="4461183"/>
            <a:ext cx="210620" cy="324363"/>
          </a:xfrm>
          <a:prstGeom prst="chevron">
            <a:avLst>
              <a:gd fmla="val 50000" name="adj"/>
            </a:avLst>
          </a:prstGeom>
          <a:solidFill>
            <a:srgbClr val="7030A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48" name="Google Shape;48;p4"/>
          <p:cNvSpPr/>
          <p:nvPr/>
        </p:nvSpPr>
        <p:spPr>
          <a:xfrm>
            <a:off x="552236" y="5047755"/>
            <a:ext cx="210620" cy="324363"/>
          </a:xfrm>
          <a:prstGeom prst="chevron">
            <a:avLst>
              <a:gd fmla="val 50000" name="adj"/>
            </a:avLst>
          </a:prstGeom>
          <a:solidFill>
            <a:srgbClr val="FFC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pic>
        <p:nvPicPr>
          <p:cNvPr id="53" name="Google Shape;53;p5"/>
          <p:cNvPicPr preferRelativeResize="0"/>
          <p:nvPr/>
        </p:nvPicPr>
        <p:blipFill rotWithShape="1">
          <a:blip r:embed="rId3">
            <a:alphaModFix/>
          </a:blip>
          <a:srcRect b="0" l="0" r="0" t="0"/>
          <a:stretch/>
        </p:blipFill>
        <p:spPr>
          <a:xfrm>
            <a:off x="6367907" y="4377729"/>
            <a:ext cx="2318893" cy="1712641"/>
          </a:xfrm>
          <a:prstGeom prst="rect">
            <a:avLst/>
          </a:prstGeom>
          <a:noFill/>
          <a:ln>
            <a:noFill/>
          </a:ln>
        </p:spPr>
      </p:pic>
      <p:sp>
        <p:nvSpPr>
          <p:cNvPr id="54" name="Google Shape;54;p5"/>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p>
            <a:pPr indent="0" lvl="0" marL="0" rtl="0" algn="ctr">
              <a:lnSpc>
                <a:spcPct val="100000"/>
              </a:lnSpc>
              <a:spcBef>
                <a:spcPts val="0"/>
              </a:spcBef>
              <a:spcAft>
                <a:spcPts val="0"/>
              </a:spcAft>
              <a:buClr>
                <a:srgbClr val="FF0000"/>
              </a:buClr>
              <a:buSzPts val="3000"/>
              <a:buFont typeface="Arial Rounded"/>
              <a:buNone/>
            </a:pPr>
            <a:r>
              <a:rPr b="1" lang="en-GB" sz="3600">
                <a:solidFill>
                  <a:schemeClr val="dk1"/>
                </a:solidFill>
                <a:latin typeface="Calibri"/>
                <a:ea typeface="Calibri"/>
                <a:cs typeface="Calibri"/>
                <a:sym typeface="Calibri"/>
              </a:rPr>
              <a:t>The advantages of being a reader</a:t>
            </a:r>
            <a:endParaRPr sz="3600">
              <a:solidFill>
                <a:schemeClr val="dk1"/>
              </a:solidFill>
              <a:latin typeface="Calibri"/>
              <a:ea typeface="Calibri"/>
              <a:cs typeface="Calibri"/>
              <a:sym typeface="Calibri"/>
            </a:endParaRPr>
          </a:p>
        </p:txBody>
      </p:sp>
      <p:sp>
        <p:nvSpPr>
          <p:cNvPr id="55" name="Google Shape;55;p5"/>
          <p:cNvSpPr txBox="1"/>
          <p:nvPr>
            <p:ph idx="1" type="body"/>
          </p:nvPr>
        </p:nvSpPr>
        <p:spPr>
          <a:xfrm>
            <a:off x="762856" y="1589490"/>
            <a:ext cx="7700481" cy="4761312"/>
          </a:xfrm>
          <a:prstGeom prst="rect">
            <a:avLst/>
          </a:prstGeom>
          <a:noFill/>
          <a:ln>
            <a:noFill/>
          </a:ln>
        </p:spPr>
        <p:txBody>
          <a:bodyPr anchorCtr="0" anchor="t" bIns="45700" lIns="45700" spcFirstLastPara="1" rIns="45700" wrap="square" tIns="45700">
            <a:noAutofit/>
          </a:bodyPr>
          <a:lstStyle/>
          <a:p>
            <a:pPr indent="0" lvl="0" marL="228600" rtl="0" algn="l">
              <a:lnSpc>
                <a:spcPct val="100000"/>
              </a:lnSpc>
              <a:spcBef>
                <a:spcPts val="0"/>
              </a:spcBef>
              <a:spcAft>
                <a:spcPts val="0"/>
              </a:spcAft>
              <a:buClr>
                <a:schemeClr val="accent1"/>
              </a:buClr>
              <a:buSzPts val="1950"/>
              <a:buNone/>
            </a:pPr>
            <a:r>
              <a:rPr b="1" lang="en-GB">
                <a:solidFill>
                  <a:srgbClr val="7F7F7F"/>
                </a:solidFill>
                <a:latin typeface="Calibri"/>
                <a:ea typeface="Calibri"/>
                <a:cs typeface="Calibri"/>
                <a:sym typeface="Calibri"/>
              </a:rPr>
              <a:t>Develop empathy for others through their engagement with fictional characters </a:t>
            </a:r>
            <a:r>
              <a:rPr lang="en-GB">
                <a:solidFill>
                  <a:srgbClr val="7F7F7F"/>
                </a:solidFill>
                <a:latin typeface="Calibri"/>
                <a:ea typeface="Calibri"/>
                <a:cs typeface="Calibri"/>
                <a:sym typeface="Calibri"/>
              </a:rPr>
              <a:t>(Nikolajeva, 2013)</a:t>
            </a:r>
            <a:endParaRPr/>
          </a:p>
          <a:p>
            <a:pPr indent="0" lvl="0" marL="228600" rtl="0" algn="l">
              <a:lnSpc>
                <a:spcPct val="100000"/>
              </a:lnSpc>
              <a:spcBef>
                <a:spcPts val="2000"/>
              </a:spcBef>
              <a:spcAft>
                <a:spcPts val="0"/>
              </a:spcAft>
              <a:buClr>
                <a:schemeClr val="accent1"/>
              </a:buClr>
              <a:buSzPts val="1950"/>
              <a:buNone/>
            </a:pPr>
            <a:r>
              <a:rPr b="1" lang="en-GB">
                <a:solidFill>
                  <a:srgbClr val="7F7F7F"/>
                </a:solidFill>
                <a:latin typeface="Calibri"/>
                <a:ea typeface="Calibri"/>
                <a:cs typeface="Calibri"/>
                <a:sym typeface="Calibri"/>
              </a:rPr>
              <a:t>Support children to develop their awareness and understanding of their emotions and furnish them with a vocabulary to discuss these  </a:t>
            </a:r>
            <a:r>
              <a:rPr lang="en-GB">
                <a:solidFill>
                  <a:srgbClr val="7F7F7F"/>
                </a:solidFill>
                <a:latin typeface="Calibri"/>
                <a:ea typeface="Calibri"/>
                <a:cs typeface="Calibri"/>
                <a:sym typeface="Calibri"/>
              </a:rPr>
              <a:t>(Kumschick et al., 2014)</a:t>
            </a:r>
            <a:endParaRPr>
              <a:solidFill>
                <a:srgbClr val="7F7F7F"/>
              </a:solidFill>
              <a:latin typeface="Calibri"/>
              <a:ea typeface="Calibri"/>
              <a:cs typeface="Calibri"/>
              <a:sym typeface="Calibri"/>
            </a:endParaRPr>
          </a:p>
          <a:p>
            <a:pPr indent="0" lvl="0" marL="228600" rtl="0" algn="l">
              <a:lnSpc>
                <a:spcPct val="100000"/>
              </a:lnSpc>
              <a:spcBef>
                <a:spcPts val="2000"/>
              </a:spcBef>
              <a:spcAft>
                <a:spcPts val="0"/>
              </a:spcAft>
              <a:buClr>
                <a:schemeClr val="accent1"/>
              </a:buClr>
              <a:buSzPts val="1950"/>
              <a:buNone/>
            </a:pPr>
            <a:r>
              <a:rPr b="1" lang="en-GB">
                <a:solidFill>
                  <a:srgbClr val="7F7F7F"/>
                </a:solidFill>
                <a:latin typeface="Calibri"/>
                <a:ea typeface="Calibri"/>
                <a:cs typeface="Calibri"/>
                <a:sym typeface="Calibri"/>
              </a:rPr>
              <a:t>Promote a better understanding of the world </a:t>
            </a:r>
            <a:r>
              <a:rPr lang="en-GB">
                <a:solidFill>
                  <a:srgbClr val="7F7F7F"/>
                </a:solidFill>
                <a:latin typeface="Calibri"/>
                <a:ea typeface="Calibri"/>
                <a:cs typeface="Calibri"/>
                <a:sym typeface="Calibri"/>
              </a:rPr>
              <a:t>(Howard, 2011)</a:t>
            </a:r>
            <a:endParaRPr>
              <a:solidFill>
                <a:srgbClr val="7F7F7F"/>
              </a:solidFill>
              <a:latin typeface="Calibri"/>
              <a:ea typeface="Calibri"/>
              <a:cs typeface="Calibri"/>
              <a:sym typeface="Calibri"/>
            </a:endParaRPr>
          </a:p>
          <a:p>
            <a:pPr indent="0" lvl="0" marL="228600" rtl="0" algn="l">
              <a:lnSpc>
                <a:spcPct val="100000"/>
              </a:lnSpc>
              <a:spcBef>
                <a:spcPts val="2000"/>
              </a:spcBef>
              <a:spcAft>
                <a:spcPts val="0"/>
              </a:spcAft>
              <a:buClr>
                <a:schemeClr val="accent1"/>
              </a:buClr>
              <a:buSzPts val="1950"/>
              <a:buNone/>
            </a:pPr>
            <a:r>
              <a:rPr b="1" lang="en-GB">
                <a:solidFill>
                  <a:srgbClr val="7F7F7F"/>
                </a:solidFill>
                <a:latin typeface="Calibri"/>
                <a:ea typeface="Calibri"/>
                <a:cs typeface="Calibri"/>
                <a:sym typeface="Calibri"/>
              </a:rPr>
              <a:t>Develop their self and social identities</a:t>
            </a:r>
            <a:r>
              <a:rPr lang="en-GB">
                <a:solidFill>
                  <a:srgbClr val="7F7F7F"/>
                </a:solidFill>
                <a:latin typeface="Calibri"/>
                <a:ea typeface="Calibri"/>
                <a:cs typeface="Calibri"/>
                <a:sym typeface="Calibri"/>
              </a:rPr>
              <a:t> (Moje et al., 2008) </a:t>
            </a:r>
            <a:endParaRPr>
              <a:solidFill>
                <a:srgbClr val="7F7F7F"/>
              </a:solidFill>
              <a:latin typeface="Calibri"/>
              <a:ea typeface="Calibri"/>
              <a:cs typeface="Calibri"/>
              <a:sym typeface="Calibri"/>
            </a:endParaRPr>
          </a:p>
        </p:txBody>
      </p:sp>
      <p:sp>
        <p:nvSpPr>
          <p:cNvPr id="56" name="Google Shape;56;p5"/>
          <p:cNvSpPr/>
          <p:nvPr/>
        </p:nvSpPr>
        <p:spPr>
          <a:xfrm>
            <a:off x="539393" y="1678885"/>
            <a:ext cx="210620" cy="324363"/>
          </a:xfrm>
          <a:prstGeom prst="chevron">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57" name="Google Shape;57;p5"/>
          <p:cNvSpPr/>
          <p:nvPr/>
        </p:nvSpPr>
        <p:spPr>
          <a:xfrm>
            <a:off x="539393" y="2523887"/>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58" name="Google Shape;58;p5"/>
          <p:cNvSpPr/>
          <p:nvPr/>
        </p:nvSpPr>
        <p:spPr>
          <a:xfrm>
            <a:off x="539393" y="3645783"/>
            <a:ext cx="210620" cy="324363"/>
          </a:xfrm>
          <a:prstGeom prst="chevron">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59" name="Google Shape;59;p5"/>
          <p:cNvSpPr/>
          <p:nvPr/>
        </p:nvSpPr>
        <p:spPr>
          <a:xfrm>
            <a:off x="552236" y="4215548"/>
            <a:ext cx="210620" cy="324363"/>
          </a:xfrm>
          <a:prstGeom prst="chevron">
            <a:avLst>
              <a:gd fmla="val 50000" name="adj"/>
            </a:avLst>
          </a:prstGeom>
          <a:solidFill>
            <a:srgbClr val="FFC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6"/>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p>
            <a:pPr indent="0" lvl="0" marL="0" rtl="0" algn="ctr">
              <a:lnSpc>
                <a:spcPct val="100000"/>
              </a:lnSpc>
              <a:spcBef>
                <a:spcPts val="0"/>
              </a:spcBef>
              <a:spcAft>
                <a:spcPts val="0"/>
              </a:spcAft>
              <a:buClr>
                <a:srgbClr val="FF0000"/>
              </a:buClr>
              <a:buSzPts val="3000"/>
              <a:buFont typeface="Arial Rounded"/>
              <a:buNone/>
            </a:pPr>
            <a:r>
              <a:rPr b="1" lang="en-GB" sz="3240">
                <a:solidFill>
                  <a:schemeClr val="dk1"/>
                </a:solidFill>
                <a:latin typeface="Calibri"/>
                <a:ea typeface="Calibri"/>
                <a:cs typeface="Calibri"/>
                <a:sym typeface="Calibri"/>
              </a:rPr>
              <a:t>How can a text-based curriculum support reading for pleasure?</a:t>
            </a:r>
            <a:endParaRPr sz="3240">
              <a:solidFill>
                <a:schemeClr val="dk1"/>
              </a:solidFill>
              <a:latin typeface="Calibri"/>
              <a:ea typeface="Calibri"/>
              <a:cs typeface="Calibri"/>
              <a:sym typeface="Calibri"/>
            </a:endParaRPr>
          </a:p>
        </p:txBody>
      </p:sp>
      <p:sp>
        <p:nvSpPr>
          <p:cNvPr id="65" name="Google Shape;65;p6"/>
          <p:cNvSpPr txBox="1"/>
          <p:nvPr>
            <p:ph idx="1" type="body"/>
          </p:nvPr>
        </p:nvSpPr>
        <p:spPr>
          <a:xfrm>
            <a:off x="986319" y="1832129"/>
            <a:ext cx="5885400" cy="4761312"/>
          </a:xfrm>
          <a:prstGeom prst="rect">
            <a:avLst/>
          </a:prstGeom>
          <a:noFill/>
          <a:ln>
            <a:noFill/>
          </a:ln>
        </p:spPr>
        <p:txBody>
          <a:bodyPr anchorCtr="0" anchor="t" bIns="45700" lIns="45700" spcFirstLastPara="1" rIns="45700" wrap="square" tIns="45700">
            <a:noAutofit/>
          </a:bodyPr>
          <a:lstStyle/>
          <a:p>
            <a:pPr indent="0" lvl="0" marL="228600" rtl="0" algn="l">
              <a:lnSpc>
                <a:spcPct val="100000"/>
              </a:lnSpc>
              <a:spcBef>
                <a:spcPts val="0"/>
              </a:spcBef>
              <a:spcAft>
                <a:spcPts val="0"/>
              </a:spcAft>
              <a:buClr>
                <a:schemeClr val="accent1"/>
              </a:buClr>
              <a:buSzPts val="2100"/>
              <a:buNone/>
            </a:pPr>
            <a:r>
              <a:rPr lang="en-GB" sz="2800">
                <a:solidFill>
                  <a:srgbClr val="7F7F7F"/>
                </a:solidFill>
                <a:latin typeface="Calibri"/>
                <a:ea typeface="Calibri"/>
                <a:cs typeface="Calibri"/>
                <a:sym typeface="Calibri"/>
              </a:rPr>
              <a:t>Opportunities to read, think and talk about books</a:t>
            </a:r>
            <a:endParaRPr sz="2800">
              <a:solidFill>
                <a:srgbClr val="7F7F7F"/>
              </a:solidFill>
              <a:latin typeface="Calibri"/>
              <a:ea typeface="Calibri"/>
              <a:cs typeface="Calibri"/>
              <a:sym typeface="Calibri"/>
            </a:endParaRPr>
          </a:p>
          <a:p>
            <a:pPr indent="0" lvl="0" marL="228600" rtl="0" algn="l">
              <a:lnSpc>
                <a:spcPct val="100000"/>
              </a:lnSpc>
              <a:spcBef>
                <a:spcPts val="2000"/>
              </a:spcBef>
              <a:spcAft>
                <a:spcPts val="0"/>
              </a:spcAft>
              <a:buClr>
                <a:schemeClr val="accent1"/>
              </a:buClr>
              <a:buSzPts val="2100"/>
              <a:buNone/>
            </a:pPr>
            <a:r>
              <a:rPr lang="en-GB" sz="2800">
                <a:solidFill>
                  <a:srgbClr val="7F7F7F"/>
                </a:solidFill>
                <a:latin typeface="Calibri"/>
                <a:ea typeface="Calibri"/>
                <a:cs typeface="Calibri"/>
                <a:sym typeface="Calibri"/>
              </a:rPr>
              <a:t>Different types of reading for pleasure</a:t>
            </a:r>
            <a:endParaRPr sz="2800">
              <a:solidFill>
                <a:srgbClr val="7F7F7F"/>
              </a:solidFill>
              <a:latin typeface="Calibri"/>
              <a:ea typeface="Calibri"/>
              <a:cs typeface="Calibri"/>
              <a:sym typeface="Calibri"/>
            </a:endParaRPr>
          </a:p>
          <a:p>
            <a:pPr indent="0" lvl="0" marL="228600" rtl="0" algn="l">
              <a:lnSpc>
                <a:spcPct val="100000"/>
              </a:lnSpc>
              <a:spcBef>
                <a:spcPts val="2000"/>
              </a:spcBef>
              <a:spcAft>
                <a:spcPts val="0"/>
              </a:spcAft>
              <a:buClr>
                <a:schemeClr val="accent1"/>
              </a:buClr>
              <a:buSzPts val="2100"/>
              <a:buNone/>
            </a:pPr>
            <a:r>
              <a:rPr lang="en-GB" sz="2800">
                <a:solidFill>
                  <a:srgbClr val="7F7F7F"/>
                </a:solidFill>
                <a:latin typeface="Calibri"/>
                <a:ea typeface="Calibri"/>
                <a:cs typeface="Calibri"/>
                <a:sym typeface="Calibri"/>
              </a:rPr>
              <a:t>Learning </a:t>
            </a:r>
            <a:r>
              <a:rPr i="1" lang="en-GB" sz="2800">
                <a:solidFill>
                  <a:srgbClr val="7F7F7F"/>
                </a:solidFill>
                <a:latin typeface="Calibri"/>
                <a:ea typeface="Calibri"/>
                <a:cs typeface="Calibri"/>
                <a:sym typeface="Calibri"/>
              </a:rPr>
              <a:t>to</a:t>
            </a:r>
            <a:r>
              <a:rPr lang="en-GB" sz="2800">
                <a:solidFill>
                  <a:srgbClr val="7F7F7F"/>
                </a:solidFill>
                <a:latin typeface="Calibri"/>
                <a:ea typeface="Calibri"/>
                <a:cs typeface="Calibri"/>
                <a:sym typeface="Calibri"/>
              </a:rPr>
              <a:t> read</a:t>
            </a:r>
            <a:endParaRPr sz="2800">
              <a:solidFill>
                <a:srgbClr val="7F7F7F"/>
              </a:solidFill>
              <a:latin typeface="Calibri"/>
              <a:ea typeface="Calibri"/>
              <a:cs typeface="Calibri"/>
              <a:sym typeface="Calibri"/>
            </a:endParaRPr>
          </a:p>
        </p:txBody>
      </p:sp>
      <p:sp>
        <p:nvSpPr>
          <p:cNvPr id="66" name="Google Shape;66;p6"/>
          <p:cNvSpPr/>
          <p:nvPr/>
        </p:nvSpPr>
        <p:spPr>
          <a:xfrm>
            <a:off x="731831" y="1938840"/>
            <a:ext cx="210620" cy="324363"/>
          </a:xfrm>
          <a:prstGeom prst="chevron">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67" name="Google Shape;67;p6"/>
          <p:cNvSpPr/>
          <p:nvPr/>
        </p:nvSpPr>
        <p:spPr>
          <a:xfrm>
            <a:off x="729364" y="3028493"/>
            <a:ext cx="210620" cy="324363"/>
          </a:xfrm>
          <a:prstGeom prst="chevron">
            <a:avLst>
              <a:gd fmla="val 50000" name="adj"/>
            </a:avLst>
          </a:prstGeom>
          <a:solidFill>
            <a:srgbClr val="E615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68" name="Google Shape;68;p6"/>
          <p:cNvSpPr/>
          <p:nvPr/>
        </p:nvSpPr>
        <p:spPr>
          <a:xfrm>
            <a:off x="729364" y="3708421"/>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69" name="Google Shape;69;p6"/>
          <p:cNvSpPr txBox="1"/>
          <p:nvPr/>
        </p:nvSpPr>
        <p:spPr>
          <a:xfrm>
            <a:off x="708917" y="5424755"/>
            <a:ext cx="184731"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pic>
        <p:nvPicPr>
          <p:cNvPr id="70" name="Google Shape;70;p6"/>
          <p:cNvPicPr preferRelativeResize="0"/>
          <p:nvPr/>
        </p:nvPicPr>
        <p:blipFill rotWithShape="1">
          <a:blip r:embed="rId3">
            <a:alphaModFix/>
          </a:blip>
          <a:srcRect b="0" l="0" r="0" t="0"/>
          <a:stretch/>
        </p:blipFill>
        <p:spPr>
          <a:xfrm>
            <a:off x="5681609" y="3508056"/>
            <a:ext cx="3005191" cy="249391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7"/>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SzPts val="1200"/>
              <a:buNone/>
            </a:pPr>
            <a:fld id="{00000000-1234-1234-1234-123412341234}" type="slidenum">
              <a:rPr lang="en-GB"/>
              <a:t>‹#›</a:t>
            </a:fld>
            <a:endParaRPr/>
          </a:p>
        </p:txBody>
      </p:sp>
      <p:pic>
        <p:nvPicPr>
          <p:cNvPr id="76" name="Google Shape;76;p7"/>
          <p:cNvPicPr preferRelativeResize="0"/>
          <p:nvPr/>
        </p:nvPicPr>
        <p:blipFill rotWithShape="1">
          <a:blip r:embed="rId3">
            <a:alphaModFix/>
          </a:blip>
          <a:srcRect b="0" l="0" r="0" t="0"/>
          <a:stretch/>
        </p:blipFill>
        <p:spPr>
          <a:xfrm>
            <a:off x="841635" y="1878057"/>
            <a:ext cx="1467121" cy="2231246"/>
          </a:xfrm>
          <a:prstGeom prst="rect">
            <a:avLst/>
          </a:prstGeom>
          <a:noFill/>
          <a:ln>
            <a:noFill/>
          </a:ln>
        </p:spPr>
      </p:pic>
      <p:pic>
        <p:nvPicPr>
          <p:cNvPr id="77" name="Google Shape;77;p7"/>
          <p:cNvPicPr preferRelativeResize="0"/>
          <p:nvPr/>
        </p:nvPicPr>
        <p:blipFill rotWithShape="1">
          <a:blip r:embed="rId4">
            <a:alphaModFix/>
          </a:blip>
          <a:srcRect b="0" l="0" r="0" t="0"/>
          <a:stretch/>
        </p:blipFill>
        <p:spPr>
          <a:xfrm>
            <a:off x="2439206" y="1878056"/>
            <a:ext cx="1702558" cy="2231246"/>
          </a:xfrm>
          <a:prstGeom prst="rect">
            <a:avLst/>
          </a:prstGeom>
          <a:noFill/>
          <a:ln>
            <a:noFill/>
          </a:ln>
        </p:spPr>
      </p:pic>
      <p:pic>
        <p:nvPicPr>
          <p:cNvPr id="78" name="Google Shape;78;p7"/>
          <p:cNvPicPr preferRelativeResize="0"/>
          <p:nvPr/>
        </p:nvPicPr>
        <p:blipFill rotWithShape="1">
          <a:blip r:embed="rId5">
            <a:alphaModFix/>
          </a:blip>
          <a:srcRect b="0" l="0" r="0" t="0"/>
          <a:stretch/>
        </p:blipFill>
        <p:spPr>
          <a:xfrm>
            <a:off x="4272214" y="1878056"/>
            <a:ext cx="2253784" cy="2231246"/>
          </a:xfrm>
          <a:prstGeom prst="rect">
            <a:avLst/>
          </a:prstGeom>
          <a:noFill/>
          <a:ln>
            <a:noFill/>
          </a:ln>
        </p:spPr>
      </p:pic>
      <p:pic>
        <p:nvPicPr>
          <p:cNvPr id="79" name="Google Shape;79;p7"/>
          <p:cNvPicPr preferRelativeResize="0"/>
          <p:nvPr/>
        </p:nvPicPr>
        <p:blipFill rotWithShape="1">
          <a:blip r:embed="rId6">
            <a:alphaModFix/>
          </a:blip>
          <a:srcRect b="0" l="0" r="0" t="0"/>
          <a:stretch/>
        </p:blipFill>
        <p:spPr>
          <a:xfrm>
            <a:off x="6656448" y="1894472"/>
            <a:ext cx="1603537" cy="221483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8"/>
          <p:cNvSpPr txBox="1"/>
          <p:nvPr>
            <p:ph idx="12" type="sldNum"/>
          </p:nvPr>
        </p:nvSpPr>
        <p:spPr>
          <a:xfrm>
            <a:off x="8422818" y="6404292"/>
            <a:ext cx="263983" cy="269241"/>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SzPts val="1200"/>
              <a:buNone/>
            </a:pPr>
            <a:fld id="{00000000-1234-1234-1234-123412341234}" type="slidenum">
              <a:rPr lang="en-GB"/>
              <a:t>‹#›</a:t>
            </a:fld>
            <a:endParaRPr/>
          </a:p>
        </p:txBody>
      </p:sp>
      <p:pic>
        <p:nvPicPr>
          <p:cNvPr id="85" name="Google Shape;85;p8"/>
          <p:cNvPicPr preferRelativeResize="0"/>
          <p:nvPr/>
        </p:nvPicPr>
        <p:blipFill rotWithShape="1">
          <a:blip r:embed="rId3">
            <a:alphaModFix/>
          </a:blip>
          <a:srcRect b="0" l="0" r="0" t="0"/>
          <a:stretch/>
        </p:blipFill>
        <p:spPr>
          <a:xfrm>
            <a:off x="630460" y="1458156"/>
            <a:ext cx="2451100" cy="3162300"/>
          </a:xfrm>
          <a:prstGeom prst="rect">
            <a:avLst/>
          </a:prstGeom>
          <a:noFill/>
          <a:ln>
            <a:noFill/>
          </a:ln>
        </p:spPr>
      </p:pic>
      <p:sp>
        <p:nvSpPr>
          <p:cNvPr id="86" name="Google Shape;86;p8"/>
          <p:cNvSpPr/>
          <p:nvPr/>
        </p:nvSpPr>
        <p:spPr>
          <a:xfrm>
            <a:off x="3522425" y="1458150"/>
            <a:ext cx="5164500" cy="2862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0" i="0" lang="en-GB" sz="2000" u="none" cap="none" strike="noStrike">
                <a:solidFill>
                  <a:srgbClr val="7F7F7F"/>
                </a:solidFill>
                <a:latin typeface="Calibri"/>
                <a:ea typeface="Calibri"/>
                <a:cs typeface="Calibri"/>
                <a:sym typeface="Calibri"/>
              </a:rPr>
              <a:t>Cowards die many times before their deaths; </a:t>
            </a:r>
            <a:br>
              <a:rPr b="0" i="0" lang="en-GB" sz="2000" u="none" cap="none" strike="noStrike">
                <a:solidFill>
                  <a:srgbClr val="7F7F7F"/>
                </a:solidFill>
                <a:latin typeface="Calibri"/>
                <a:ea typeface="Calibri"/>
                <a:cs typeface="Calibri"/>
                <a:sym typeface="Calibri"/>
              </a:rPr>
            </a:br>
            <a:r>
              <a:rPr b="0" i="0" lang="en-GB" sz="2000" u="none" cap="none" strike="noStrike">
                <a:solidFill>
                  <a:srgbClr val="7F7F7F"/>
                </a:solidFill>
                <a:latin typeface="Calibri"/>
                <a:ea typeface="Calibri"/>
                <a:cs typeface="Calibri"/>
                <a:sym typeface="Calibri"/>
              </a:rPr>
              <a:t>The valiant never taste of death but once. </a:t>
            </a:r>
            <a:br>
              <a:rPr b="0" i="0" lang="en-GB" sz="2000" u="none" cap="none" strike="noStrike">
                <a:solidFill>
                  <a:srgbClr val="7F7F7F"/>
                </a:solidFill>
                <a:latin typeface="Calibri"/>
                <a:ea typeface="Calibri"/>
                <a:cs typeface="Calibri"/>
                <a:sym typeface="Calibri"/>
              </a:rPr>
            </a:br>
            <a:r>
              <a:rPr b="0" i="0" lang="en-GB" sz="2000" u="none" cap="none" strike="noStrike">
                <a:solidFill>
                  <a:srgbClr val="7F7F7F"/>
                </a:solidFill>
                <a:latin typeface="Calibri"/>
                <a:ea typeface="Calibri"/>
                <a:cs typeface="Calibri"/>
                <a:sym typeface="Calibri"/>
              </a:rPr>
              <a:t>Of all the wonders that I yet have heard, </a:t>
            </a:r>
            <a:br>
              <a:rPr b="0" i="0" lang="en-GB" sz="2000" u="none" cap="none" strike="noStrike">
                <a:solidFill>
                  <a:srgbClr val="7F7F7F"/>
                </a:solidFill>
                <a:latin typeface="Calibri"/>
                <a:ea typeface="Calibri"/>
                <a:cs typeface="Calibri"/>
                <a:sym typeface="Calibri"/>
              </a:rPr>
            </a:br>
            <a:r>
              <a:rPr b="0" i="0" lang="en-GB" sz="2000" u="none" cap="none" strike="noStrike">
                <a:solidFill>
                  <a:srgbClr val="7F7F7F"/>
                </a:solidFill>
                <a:latin typeface="Calibri"/>
                <a:ea typeface="Calibri"/>
                <a:cs typeface="Calibri"/>
                <a:sym typeface="Calibri"/>
              </a:rPr>
              <a:t>It seems to me most strange that men </a:t>
            </a:r>
            <a:br>
              <a:rPr b="0" i="0" lang="en-GB" sz="2000" u="none" cap="none" strike="noStrike">
                <a:solidFill>
                  <a:srgbClr val="7F7F7F"/>
                </a:solidFill>
                <a:latin typeface="Calibri"/>
                <a:ea typeface="Calibri"/>
                <a:cs typeface="Calibri"/>
                <a:sym typeface="Calibri"/>
              </a:rPr>
            </a:br>
            <a:r>
              <a:rPr b="0" i="0" lang="en-GB" sz="2000" u="none" cap="none" strike="noStrike">
                <a:solidFill>
                  <a:srgbClr val="7F7F7F"/>
                </a:solidFill>
                <a:latin typeface="Calibri"/>
                <a:ea typeface="Calibri"/>
                <a:cs typeface="Calibri"/>
                <a:sym typeface="Calibri"/>
              </a:rPr>
              <a:t>should fear; </a:t>
            </a:r>
            <a:br>
              <a:rPr b="0" i="0" lang="en-GB" sz="2000" u="none" cap="none" strike="noStrike">
                <a:solidFill>
                  <a:srgbClr val="7F7F7F"/>
                </a:solidFill>
                <a:latin typeface="Calibri"/>
                <a:ea typeface="Calibri"/>
                <a:cs typeface="Calibri"/>
                <a:sym typeface="Calibri"/>
              </a:rPr>
            </a:br>
            <a:r>
              <a:rPr b="0" i="0" lang="en-GB" sz="2000" u="none" cap="none" strike="noStrike">
                <a:solidFill>
                  <a:srgbClr val="7F7F7F"/>
                </a:solidFill>
                <a:latin typeface="Calibri"/>
                <a:ea typeface="Calibri"/>
                <a:cs typeface="Calibri"/>
                <a:sym typeface="Calibri"/>
              </a:rPr>
              <a:t>Seeing that death, a necessary end, </a:t>
            </a:r>
            <a:br>
              <a:rPr b="0" i="0" lang="en-GB" sz="2000" u="none" cap="none" strike="noStrike">
                <a:solidFill>
                  <a:srgbClr val="7F7F7F"/>
                </a:solidFill>
                <a:latin typeface="Calibri"/>
                <a:ea typeface="Calibri"/>
                <a:cs typeface="Calibri"/>
                <a:sym typeface="Calibri"/>
              </a:rPr>
            </a:br>
            <a:r>
              <a:rPr b="0" i="0" lang="en-GB" sz="2000" u="none" cap="none" strike="noStrike">
                <a:solidFill>
                  <a:srgbClr val="7F7F7F"/>
                </a:solidFill>
                <a:latin typeface="Calibri"/>
                <a:ea typeface="Calibri"/>
                <a:cs typeface="Calibri"/>
                <a:sym typeface="Calibri"/>
              </a:rPr>
              <a:t>Will come when it will come.</a:t>
            </a:r>
            <a:endParaRPr b="0" i="0" sz="1100" u="none" cap="none" strike="noStrike">
              <a:solidFill>
                <a:srgbClr val="7F7F7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7F7F7F"/>
              </a:solidFill>
              <a:latin typeface="Calibri"/>
              <a:ea typeface="Calibri"/>
              <a:cs typeface="Calibri"/>
              <a:sym typeface="Calibri"/>
            </a:endParaRPr>
          </a:p>
          <a:p>
            <a:pPr indent="0" lvl="0" marL="0" marR="0" rtl="0" algn="r">
              <a:lnSpc>
                <a:spcPct val="100000"/>
              </a:lnSpc>
              <a:spcBef>
                <a:spcPts val="0"/>
              </a:spcBef>
              <a:spcAft>
                <a:spcPts val="0"/>
              </a:spcAft>
              <a:buClr>
                <a:srgbClr val="000000"/>
              </a:buClr>
              <a:buSzPts val="2000"/>
              <a:buFont typeface="Arial"/>
              <a:buNone/>
            </a:pPr>
            <a:r>
              <a:rPr b="0" i="0" lang="en-GB" sz="2000" u="none" cap="none" strike="noStrike">
                <a:solidFill>
                  <a:srgbClr val="7F7F7F"/>
                </a:solidFill>
                <a:latin typeface="Calibri"/>
                <a:ea typeface="Calibri"/>
                <a:cs typeface="Calibri"/>
                <a:sym typeface="Calibri"/>
              </a:rPr>
              <a:t>Julius Caesar, Act II Scene II</a:t>
            </a:r>
            <a:endParaRPr b="0" i="0" sz="2000" u="none" cap="none" strike="noStrike">
              <a:solidFill>
                <a:srgbClr val="7F7F7F"/>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86"/>
                                        </p:tgtEl>
                                        <p:attrNameLst>
                                          <p:attrName>style.visibility</p:attrName>
                                        </p:attrNameLst>
                                      </p:cBhvr>
                                      <p:to>
                                        <p:strVal val="visible"/>
                                      </p:to>
                                    </p:set>
                                    <p:anim calcmode="lin" valueType="num">
                                      <p:cBhvr additive="base">
                                        <p:cTn dur="500"/>
                                        <p:tgtEl>
                                          <p:spTgt spid="8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9"/>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p>
            <a:pPr indent="0" lvl="0" marL="0" rtl="0" algn="ctr">
              <a:lnSpc>
                <a:spcPct val="100000"/>
              </a:lnSpc>
              <a:spcBef>
                <a:spcPts val="0"/>
              </a:spcBef>
              <a:spcAft>
                <a:spcPts val="0"/>
              </a:spcAft>
              <a:buClr>
                <a:srgbClr val="FF0000"/>
              </a:buClr>
              <a:buSzPts val="3000"/>
              <a:buFont typeface="Arial Rounded"/>
              <a:buNone/>
            </a:pPr>
            <a:r>
              <a:rPr b="1" lang="en-GB" sz="3240">
                <a:solidFill>
                  <a:schemeClr val="dk1"/>
                </a:solidFill>
                <a:latin typeface="Calibri"/>
                <a:ea typeface="Calibri"/>
                <a:cs typeface="Calibri"/>
                <a:sym typeface="Calibri"/>
              </a:rPr>
              <a:t>How can a text-based curriculum support reading for pleasure?</a:t>
            </a:r>
            <a:endParaRPr sz="3240">
              <a:solidFill>
                <a:schemeClr val="dk1"/>
              </a:solidFill>
              <a:latin typeface="Calibri"/>
              <a:ea typeface="Calibri"/>
              <a:cs typeface="Calibri"/>
              <a:sym typeface="Calibri"/>
            </a:endParaRPr>
          </a:p>
        </p:txBody>
      </p:sp>
      <p:sp>
        <p:nvSpPr>
          <p:cNvPr id="92" name="Google Shape;92;p9"/>
          <p:cNvSpPr txBox="1"/>
          <p:nvPr>
            <p:ph idx="1" type="body"/>
          </p:nvPr>
        </p:nvSpPr>
        <p:spPr>
          <a:xfrm>
            <a:off x="986319" y="1832129"/>
            <a:ext cx="7582328" cy="4761312"/>
          </a:xfrm>
          <a:prstGeom prst="rect">
            <a:avLst/>
          </a:prstGeom>
          <a:noFill/>
          <a:ln>
            <a:noFill/>
          </a:ln>
        </p:spPr>
        <p:txBody>
          <a:bodyPr anchorCtr="0" anchor="t" bIns="45700" lIns="45700" spcFirstLastPara="1" rIns="45700" wrap="square" tIns="45700">
            <a:noAutofit/>
          </a:bodyPr>
          <a:lstStyle/>
          <a:p>
            <a:pPr indent="0" lvl="0" marL="0" rtl="0" algn="l">
              <a:lnSpc>
                <a:spcPct val="100000"/>
              </a:lnSpc>
              <a:spcBef>
                <a:spcPts val="0"/>
              </a:spcBef>
              <a:spcAft>
                <a:spcPts val="0"/>
              </a:spcAft>
              <a:buClr>
                <a:schemeClr val="accent1"/>
              </a:buClr>
              <a:buSzPts val="2100"/>
              <a:buNone/>
            </a:pPr>
            <a:r>
              <a:rPr lang="en-GB" sz="2800">
                <a:solidFill>
                  <a:srgbClr val="7F7F7F"/>
                </a:solidFill>
                <a:latin typeface="Calibri"/>
                <a:ea typeface="Calibri"/>
                <a:cs typeface="Calibri"/>
                <a:sym typeface="Calibri"/>
              </a:rPr>
              <a:t> Opportunities to read, think and talk about books</a:t>
            </a:r>
            <a:endParaRPr>
              <a:solidFill>
                <a:srgbClr val="7F7F7F"/>
              </a:solidFill>
              <a:latin typeface="Calibri"/>
              <a:ea typeface="Calibri"/>
              <a:cs typeface="Calibri"/>
              <a:sym typeface="Calibri"/>
            </a:endParaRPr>
          </a:p>
          <a:p>
            <a:pPr indent="0" lvl="0" marL="0" rtl="0" algn="l">
              <a:lnSpc>
                <a:spcPct val="100000"/>
              </a:lnSpc>
              <a:spcBef>
                <a:spcPts val="2000"/>
              </a:spcBef>
              <a:spcAft>
                <a:spcPts val="0"/>
              </a:spcAft>
              <a:buClr>
                <a:schemeClr val="accent1"/>
              </a:buClr>
              <a:buSzPts val="2100"/>
              <a:buNone/>
            </a:pPr>
            <a:r>
              <a:rPr lang="en-GB" sz="2800">
                <a:solidFill>
                  <a:srgbClr val="7F7F7F"/>
                </a:solidFill>
                <a:latin typeface="Calibri"/>
                <a:ea typeface="Calibri"/>
                <a:cs typeface="Calibri"/>
                <a:sym typeface="Calibri"/>
              </a:rPr>
              <a:t> Different types of reading for pleasure</a:t>
            </a:r>
            <a:endParaRPr>
              <a:solidFill>
                <a:srgbClr val="7F7F7F"/>
              </a:solidFill>
              <a:latin typeface="Calibri"/>
              <a:ea typeface="Calibri"/>
              <a:cs typeface="Calibri"/>
              <a:sym typeface="Calibri"/>
            </a:endParaRPr>
          </a:p>
          <a:p>
            <a:pPr indent="0" lvl="0" marL="0" rtl="0" algn="l">
              <a:lnSpc>
                <a:spcPct val="100000"/>
              </a:lnSpc>
              <a:spcBef>
                <a:spcPts val="2000"/>
              </a:spcBef>
              <a:spcAft>
                <a:spcPts val="0"/>
              </a:spcAft>
              <a:buClr>
                <a:schemeClr val="accent1"/>
              </a:buClr>
              <a:buSzPts val="2100"/>
              <a:buNone/>
            </a:pPr>
            <a:r>
              <a:rPr lang="en-GB" sz="2800">
                <a:solidFill>
                  <a:srgbClr val="7F7F7F"/>
                </a:solidFill>
                <a:latin typeface="Calibri"/>
                <a:ea typeface="Calibri"/>
                <a:cs typeface="Calibri"/>
                <a:sym typeface="Calibri"/>
              </a:rPr>
              <a:t> Learning </a:t>
            </a:r>
            <a:r>
              <a:rPr i="1" lang="en-GB" sz="2800">
                <a:solidFill>
                  <a:srgbClr val="7F7F7F"/>
                </a:solidFill>
                <a:latin typeface="Calibri"/>
                <a:ea typeface="Calibri"/>
                <a:cs typeface="Calibri"/>
                <a:sym typeface="Calibri"/>
              </a:rPr>
              <a:t>to</a:t>
            </a:r>
            <a:r>
              <a:rPr lang="en-GB" sz="2800">
                <a:solidFill>
                  <a:srgbClr val="7F7F7F"/>
                </a:solidFill>
                <a:latin typeface="Calibri"/>
                <a:ea typeface="Calibri"/>
                <a:cs typeface="Calibri"/>
                <a:sym typeface="Calibri"/>
              </a:rPr>
              <a:t> read</a:t>
            </a:r>
            <a:endParaRPr>
              <a:solidFill>
                <a:srgbClr val="7F7F7F"/>
              </a:solidFill>
              <a:latin typeface="Calibri"/>
              <a:ea typeface="Calibri"/>
              <a:cs typeface="Calibri"/>
              <a:sym typeface="Calibri"/>
            </a:endParaRPr>
          </a:p>
        </p:txBody>
      </p:sp>
      <p:sp>
        <p:nvSpPr>
          <p:cNvPr id="93" name="Google Shape;93;p9"/>
          <p:cNvSpPr/>
          <p:nvPr/>
        </p:nvSpPr>
        <p:spPr>
          <a:xfrm>
            <a:off x="693505" y="2028207"/>
            <a:ext cx="210620" cy="324363"/>
          </a:xfrm>
          <a:prstGeom prst="chevron">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94" name="Google Shape;94;p9"/>
          <p:cNvSpPr/>
          <p:nvPr/>
        </p:nvSpPr>
        <p:spPr>
          <a:xfrm>
            <a:off x="693505" y="2638775"/>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95" name="Google Shape;95;p9"/>
          <p:cNvSpPr/>
          <p:nvPr/>
        </p:nvSpPr>
        <p:spPr>
          <a:xfrm>
            <a:off x="693505" y="3266818"/>
            <a:ext cx="210620" cy="324363"/>
          </a:xfrm>
          <a:prstGeom prst="chevron">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pic>
        <p:nvPicPr>
          <p:cNvPr id="96" name="Google Shape;96;p9"/>
          <p:cNvPicPr preferRelativeResize="0"/>
          <p:nvPr/>
        </p:nvPicPr>
        <p:blipFill rotWithShape="1">
          <a:blip r:embed="rId3">
            <a:alphaModFix/>
          </a:blip>
          <a:srcRect b="0" l="0" r="0" t="0"/>
          <a:stretch/>
        </p:blipFill>
        <p:spPr>
          <a:xfrm>
            <a:off x="5681609" y="3508056"/>
            <a:ext cx="3005191" cy="249391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0"/>
          <p:cNvSpPr txBox="1"/>
          <p:nvPr>
            <p:ph type="title"/>
          </p:nvPr>
        </p:nvSpPr>
        <p:spPr>
          <a:xfrm>
            <a:off x="457200" y="274638"/>
            <a:ext cx="8229600" cy="1143001"/>
          </a:xfrm>
          <a:prstGeom prst="rect">
            <a:avLst/>
          </a:prstGeom>
          <a:noFill/>
          <a:ln>
            <a:noFill/>
          </a:ln>
        </p:spPr>
        <p:txBody>
          <a:bodyPr anchorCtr="0" anchor="ctr" bIns="45700" lIns="45700" spcFirstLastPara="1" rIns="45700" wrap="square" tIns="45700">
            <a:normAutofit/>
          </a:bodyPr>
          <a:lstStyle/>
          <a:p>
            <a:pPr indent="0" lvl="0" marL="0" rtl="0" algn="ctr">
              <a:lnSpc>
                <a:spcPct val="100000"/>
              </a:lnSpc>
              <a:spcBef>
                <a:spcPts val="0"/>
              </a:spcBef>
              <a:spcAft>
                <a:spcPts val="0"/>
              </a:spcAft>
              <a:buClr>
                <a:srgbClr val="FF0000"/>
              </a:buClr>
              <a:buSzPts val="3000"/>
              <a:buFont typeface="Arial Rounded"/>
              <a:buNone/>
            </a:pPr>
            <a:r>
              <a:rPr b="1" lang="en-GB" sz="3600">
                <a:solidFill>
                  <a:schemeClr val="dk1"/>
                </a:solidFill>
                <a:latin typeface="Calibri"/>
                <a:ea typeface="Calibri"/>
                <a:cs typeface="Calibri"/>
                <a:sym typeface="Calibri"/>
              </a:rPr>
              <a:t>Reading initiatives</a:t>
            </a:r>
            <a:endParaRPr sz="3600">
              <a:solidFill>
                <a:schemeClr val="dk1"/>
              </a:solidFill>
              <a:latin typeface="Calibri"/>
              <a:ea typeface="Calibri"/>
              <a:cs typeface="Calibri"/>
              <a:sym typeface="Calibri"/>
            </a:endParaRPr>
          </a:p>
        </p:txBody>
      </p:sp>
      <p:sp>
        <p:nvSpPr>
          <p:cNvPr id="102" name="Google Shape;102;p10"/>
          <p:cNvSpPr txBox="1"/>
          <p:nvPr>
            <p:ph idx="1" type="body"/>
          </p:nvPr>
        </p:nvSpPr>
        <p:spPr>
          <a:xfrm>
            <a:off x="780836" y="1822050"/>
            <a:ext cx="7582328" cy="4761312"/>
          </a:xfrm>
          <a:prstGeom prst="rect">
            <a:avLst/>
          </a:prstGeom>
          <a:noFill/>
          <a:ln>
            <a:noFill/>
          </a:ln>
        </p:spPr>
        <p:txBody>
          <a:bodyPr anchorCtr="0" anchor="t" bIns="45700" lIns="45700" spcFirstLastPara="1" rIns="45700" wrap="square" tIns="45700">
            <a:noAutofit/>
          </a:bodyPr>
          <a:lstStyle/>
          <a:p>
            <a:pPr indent="-228600" lvl="0" marL="457200" rtl="0" algn="l">
              <a:lnSpc>
                <a:spcPct val="100000"/>
              </a:lnSpc>
              <a:spcBef>
                <a:spcPts val="0"/>
              </a:spcBef>
              <a:spcAft>
                <a:spcPts val="0"/>
              </a:spcAft>
              <a:buClr>
                <a:schemeClr val="accent1"/>
              </a:buClr>
              <a:buSzPts val="2400"/>
              <a:buNone/>
            </a:pPr>
            <a:r>
              <a:rPr lang="en-GB" sz="2800">
                <a:solidFill>
                  <a:srgbClr val="7F7F7F"/>
                </a:solidFill>
                <a:latin typeface="Calibri"/>
                <a:ea typeface="Calibri"/>
                <a:cs typeface="Calibri"/>
                <a:sym typeface="Calibri"/>
              </a:rPr>
              <a:t> Book corners and reading displays</a:t>
            </a:r>
            <a:endParaRPr sz="2800">
              <a:solidFill>
                <a:srgbClr val="7F7F7F"/>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400"/>
              <a:buNone/>
            </a:pPr>
            <a:r>
              <a:rPr lang="en-GB" sz="2800">
                <a:solidFill>
                  <a:srgbClr val="7F7F7F"/>
                </a:solidFill>
                <a:latin typeface="Calibri"/>
                <a:ea typeface="Calibri"/>
                <a:cs typeface="Calibri"/>
                <a:sym typeface="Calibri"/>
              </a:rPr>
              <a:t> Dressing up days</a:t>
            </a:r>
            <a:endParaRPr sz="2800">
              <a:solidFill>
                <a:srgbClr val="7F7F7F"/>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400"/>
              <a:buNone/>
            </a:pPr>
            <a:r>
              <a:rPr lang="en-GB" sz="2800">
                <a:solidFill>
                  <a:srgbClr val="7F7F7F"/>
                </a:solidFill>
                <a:latin typeface="Calibri"/>
                <a:ea typeface="Calibri"/>
                <a:cs typeface="Calibri"/>
                <a:sym typeface="Calibri"/>
              </a:rPr>
              <a:t> Prizes and points</a:t>
            </a:r>
            <a:endParaRPr sz="2800">
              <a:solidFill>
                <a:srgbClr val="7F7F7F"/>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400"/>
              <a:buNone/>
            </a:pPr>
            <a:r>
              <a:rPr lang="en-GB" sz="2800">
                <a:solidFill>
                  <a:srgbClr val="7F7F7F"/>
                </a:solidFill>
                <a:latin typeface="Calibri"/>
                <a:ea typeface="Calibri"/>
                <a:cs typeface="Calibri"/>
                <a:sym typeface="Calibri"/>
              </a:rPr>
              <a:t> DEAR time</a:t>
            </a:r>
            <a:endParaRPr/>
          </a:p>
          <a:p>
            <a:pPr indent="-228600" lvl="0" marL="457200" rtl="0" algn="l">
              <a:lnSpc>
                <a:spcPct val="100000"/>
              </a:lnSpc>
              <a:spcBef>
                <a:spcPts val="2000"/>
              </a:spcBef>
              <a:spcAft>
                <a:spcPts val="0"/>
              </a:spcAft>
              <a:buClr>
                <a:schemeClr val="accent1"/>
              </a:buClr>
              <a:buSzPts val="2400"/>
              <a:buNone/>
            </a:pPr>
            <a:r>
              <a:t/>
            </a:r>
            <a:endParaRPr sz="2800">
              <a:solidFill>
                <a:schemeClr val="dk1"/>
              </a:solidFill>
              <a:latin typeface="Calibri"/>
              <a:ea typeface="Calibri"/>
              <a:cs typeface="Calibri"/>
              <a:sym typeface="Calibri"/>
            </a:endParaRPr>
          </a:p>
          <a:p>
            <a:pPr indent="-228600" lvl="0" marL="457200" rtl="0" algn="l">
              <a:lnSpc>
                <a:spcPct val="100000"/>
              </a:lnSpc>
              <a:spcBef>
                <a:spcPts val="2000"/>
              </a:spcBef>
              <a:spcAft>
                <a:spcPts val="0"/>
              </a:spcAft>
              <a:buClr>
                <a:schemeClr val="accent1"/>
              </a:buClr>
              <a:buSzPts val="2400"/>
              <a:buNone/>
            </a:pPr>
            <a:r>
              <a:rPr lang="en-GB" sz="2800">
                <a:solidFill>
                  <a:schemeClr val="dk1"/>
                </a:solidFill>
                <a:latin typeface="Calibri"/>
                <a:ea typeface="Calibri"/>
                <a:cs typeface="Calibri"/>
                <a:sym typeface="Calibri"/>
              </a:rPr>
              <a:t>How can we make these things </a:t>
            </a:r>
            <a:r>
              <a:rPr b="1" i="1" lang="en-GB" sz="2800">
                <a:solidFill>
                  <a:schemeClr val="dk1"/>
                </a:solidFill>
                <a:latin typeface="Calibri"/>
                <a:ea typeface="Calibri"/>
                <a:cs typeface="Calibri"/>
                <a:sym typeface="Calibri"/>
              </a:rPr>
              <a:t>authentic</a:t>
            </a:r>
            <a:r>
              <a:rPr lang="en-GB" sz="2800">
                <a:solidFill>
                  <a:schemeClr val="dk1"/>
                </a:solidFill>
                <a:latin typeface="Calibri"/>
                <a:ea typeface="Calibri"/>
                <a:cs typeface="Calibri"/>
                <a:sym typeface="Calibri"/>
              </a:rPr>
              <a:t>?</a:t>
            </a:r>
            <a:endParaRPr sz="2800">
              <a:solidFill>
                <a:schemeClr val="dk1"/>
              </a:solidFill>
              <a:latin typeface="Calibri"/>
              <a:ea typeface="Calibri"/>
              <a:cs typeface="Calibri"/>
              <a:sym typeface="Calibri"/>
            </a:endParaRPr>
          </a:p>
        </p:txBody>
      </p:sp>
      <p:sp>
        <p:nvSpPr>
          <p:cNvPr id="103" name="Google Shape;103;p10"/>
          <p:cNvSpPr/>
          <p:nvPr/>
        </p:nvSpPr>
        <p:spPr>
          <a:xfrm>
            <a:off x="693505" y="2028207"/>
            <a:ext cx="210620" cy="324363"/>
          </a:xfrm>
          <a:prstGeom prst="chevron">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4" name="Google Shape;104;p10"/>
          <p:cNvSpPr/>
          <p:nvPr/>
        </p:nvSpPr>
        <p:spPr>
          <a:xfrm>
            <a:off x="693505" y="2638775"/>
            <a:ext cx="210620" cy="324363"/>
          </a:xfrm>
          <a:prstGeom prst="chevron">
            <a:avLst>
              <a:gd fmla="val 50000" name="adj"/>
            </a:avLst>
          </a:prstGeom>
          <a:solidFill>
            <a:srgbClr val="92D05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5" name="Google Shape;105;p10"/>
          <p:cNvSpPr/>
          <p:nvPr/>
        </p:nvSpPr>
        <p:spPr>
          <a:xfrm>
            <a:off x="693505" y="3266818"/>
            <a:ext cx="210620" cy="324363"/>
          </a:xfrm>
          <a:prstGeom prst="chevron">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6" name="Google Shape;106;p10"/>
          <p:cNvSpPr/>
          <p:nvPr/>
        </p:nvSpPr>
        <p:spPr>
          <a:xfrm>
            <a:off x="693505" y="3923114"/>
            <a:ext cx="210620" cy="324363"/>
          </a:xfrm>
          <a:prstGeom prst="chevron">
            <a:avLst>
              <a:gd fmla="val 50000" name="adj"/>
            </a:avLst>
          </a:prstGeom>
          <a:solidFill>
            <a:srgbClr val="FF2F9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pic>
        <p:nvPicPr>
          <p:cNvPr id="107" name="Google Shape;107;p10"/>
          <p:cNvPicPr preferRelativeResize="0"/>
          <p:nvPr/>
        </p:nvPicPr>
        <p:blipFill rotWithShape="1">
          <a:blip r:embed="rId3">
            <a:alphaModFix/>
          </a:blip>
          <a:srcRect b="0" l="0" r="0" t="0"/>
          <a:stretch/>
        </p:blipFill>
        <p:spPr>
          <a:xfrm>
            <a:off x="6304743" y="1822050"/>
            <a:ext cx="2382057" cy="3143459"/>
          </a:xfrm>
          <a:prstGeom prst="rect">
            <a:avLst/>
          </a:prstGeom>
          <a:noFill/>
          <a:ln>
            <a:noFill/>
          </a:ln>
        </p:spPr>
      </p:pic>
      <p:sp>
        <p:nvSpPr>
          <p:cNvPr id="108" name="Google Shape;108;p10"/>
          <p:cNvSpPr/>
          <p:nvPr/>
        </p:nvSpPr>
        <p:spPr>
          <a:xfrm>
            <a:off x="693505" y="5328961"/>
            <a:ext cx="210620" cy="324363"/>
          </a:xfrm>
          <a:prstGeom prst="chevron">
            <a:avLst>
              <a:gd fmla="val 50000" name="adj"/>
            </a:avLst>
          </a:prstGeom>
          <a:solidFill>
            <a:srgbClr val="7030A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2020-02-02T15:15:17Z</dcterms:created>
  <dc:creator>Lindsay Pickton</dc:creator>
</cp:coreProperties>
</file>