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319" r:id="rId3"/>
    <p:sldId id="330" r:id="rId4"/>
    <p:sldId id="331" r:id="rId5"/>
    <p:sldId id="339" r:id="rId6"/>
    <p:sldId id="340" r:id="rId7"/>
    <p:sldId id="341" r:id="rId8"/>
    <p:sldId id="342" r:id="rId9"/>
    <p:sldId id="332" r:id="rId10"/>
    <p:sldId id="279" r:id="rId11"/>
    <p:sldId id="317" r:id="rId12"/>
    <p:sldId id="344" r:id="rId13"/>
    <p:sldId id="311" r:id="rId14"/>
    <p:sldId id="337" r:id="rId15"/>
    <p:sldId id="345" r:id="rId16"/>
    <p:sldId id="338" r:id="rId17"/>
    <p:sldId id="329" r:id="rId18"/>
    <p:sldId id="343" r:id="rId19"/>
    <p:sldId id="278" r:id="rId20"/>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g2vBc1cDJxNPNjubVxMlqagcnc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2"/>
    <p:restoredTop sz="94674"/>
  </p:normalViewPr>
  <p:slideViewPr>
    <p:cSldViewPr snapToGrid="0" snapToObjects="1">
      <p:cViewPr varScale="1">
        <p:scale>
          <a:sx n="81" d="100"/>
          <a:sy n="81" d="100"/>
        </p:scale>
        <p:origin x="127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40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40" name="Google Shape;4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9818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67282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8794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2604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3496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0875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545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247" name="Google Shape;24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4069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4196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1809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4552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6524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6128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4141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dirty="0"/>
          </a:p>
        </p:txBody>
      </p:sp>
      <p:sp>
        <p:nvSpPr>
          <p:cNvPr id="71" name="Google Shape;7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4450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11"/>
        <p:cNvGrpSpPr/>
        <p:nvPr/>
      </p:nvGrpSpPr>
      <p:grpSpPr>
        <a:xfrm>
          <a:off x="0" y="0"/>
          <a:ext cx="0" cy="0"/>
          <a:chOff x="0" y="0"/>
          <a:chExt cx="0" cy="0"/>
        </a:xfrm>
      </p:grpSpPr>
      <p:sp>
        <p:nvSpPr>
          <p:cNvPr id="12" name="Google Shape;12;p40"/>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 name="Google Shape;13;p40"/>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700"/>
              </a:spcBef>
              <a:spcAft>
                <a:spcPts val="0"/>
              </a:spcAft>
              <a:buClr>
                <a:srgbClr val="000000"/>
              </a:buClr>
              <a:buSzPts val="1800"/>
              <a:buNone/>
              <a:defRPr/>
            </a:lvl1pPr>
            <a:lvl2pPr marL="914400" lvl="1" indent="-228600" algn="l">
              <a:lnSpc>
                <a:spcPct val="100000"/>
              </a:lnSpc>
              <a:spcBef>
                <a:spcPts val="700"/>
              </a:spcBef>
              <a:spcAft>
                <a:spcPts val="0"/>
              </a:spcAft>
              <a:buClr>
                <a:srgbClr val="000000"/>
              </a:buClr>
              <a:buSzPts val="1800"/>
              <a:buNone/>
              <a:defRPr/>
            </a:lvl2pPr>
            <a:lvl3pPr marL="1371600" lvl="2" indent="-228600" algn="l">
              <a:lnSpc>
                <a:spcPct val="100000"/>
              </a:lnSpc>
              <a:spcBef>
                <a:spcPts val="700"/>
              </a:spcBef>
              <a:spcAft>
                <a:spcPts val="0"/>
              </a:spcAft>
              <a:buClr>
                <a:srgbClr val="000000"/>
              </a:buClr>
              <a:buSzPts val="1800"/>
              <a:buNone/>
              <a:defRPr/>
            </a:lvl3pPr>
            <a:lvl4pPr marL="1828800" lvl="3" indent="-228600" algn="l">
              <a:lnSpc>
                <a:spcPct val="100000"/>
              </a:lnSpc>
              <a:spcBef>
                <a:spcPts val="700"/>
              </a:spcBef>
              <a:spcAft>
                <a:spcPts val="0"/>
              </a:spcAft>
              <a:buClr>
                <a:srgbClr val="000000"/>
              </a:buClr>
              <a:buSzPts val="1800"/>
              <a:buNone/>
              <a:defRPr/>
            </a:lvl4pPr>
            <a:lvl5pPr marL="2286000" lvl="4" indent="-228600" algn="l">
              <a:lnSpc>
                <a:spcPct val="100000"/>
              </a:lnSpc>
              <a:spcBef>
                <a:spcPts val="700"/>
              </a:spcBef>
              <a:spcAft>
                <a:spcPts val="0"/>
              </a:spcAft>
              <a:buClr>
                <a:srgbClr val="000000"/>
              </a:buClr>
              <a:buSzPts val="1800"/>
              <a:buNone/>
              <a:defRPr/>
            </a:lvl5pPr>
            <a:lvl6pPr marL="2743200" lvl="5" indent="-228600" algn="l">
              <a:lnSpc>
                <a:spcPct val="100000"/>
              </a:lnSpc>
              <a:spcBef>
                <a:spcPts val="700"/>
              </a:spcBef>
              <a:spcAft>
                <a:spcPts val="0"/>
              </a:spcAft>
              <a:buClr>
                <a:srgbClr val="000000"/>
              </a:buClr>
              <a:buSzPts val="1800"/>
              <a:buNone/>
              <a:defRPr/>
            </a:lvl6pPr>
            <a:lvl7pPr marL="3200400" lvl="6" indent="-228600" algn="l">
              <a:lnSpc>
                <a:spcPct val="100000"/>
              </a:lnSpc>
              <a:spcBef>
                <a:spcPts val="700"/>
              </a:spcBef>
              <a:spcAft>
                <a:spcPts val="0"/>
              </a:spcAft>
              <a:buClr>
                <a:srgbClr val="000000"/>
              </a:buClr>
              <a:buSzPts val="1800"/>
              <a:buNone/>
              <a:defRPr/>
            </a:lvl7pPr>
            <a:lvl8pPr marL="3657600" lvl="7" indent="-228600" algn="l">
              <a:lnSpc>
                <a:spcPct val="100000"/>
              </a:lnSpc>
              <a:spcBef>
                <a:spcPts val="700"/>
              </a:spcBef>
              <a:spcAft>
                <a:spcPts val="0"/>
              </a:spcAft>
              <a:buClr>
                <a:srgbClr val="000000"/>
              </a:buClr>
              <a:buSzPts val="1800"/>
              <a:buNone/>
              <a:defRPr/>
            </a:lvl8pPr>
            <a:lvl9pPr marL="4114800" lvl="8" indent="-228600" algn="l">
              <a:lnSpc>
                <a:spcPct val="100000"/>
              </a:lnSpc>
              <a:spcBef>
                <a:spcPts val="700"/>
              </a:spcBef>
              <a:spcAft>
                <a:spcPts val="0"/>
              </a:spcAft>
              <a:buClr>
                <a:srgbClr val="000000"/>
              </a:buClr>
              <a:buSzPts val="1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
        <p:cNvGrpSpPr/>
        <p:nvPr/>
      </p:nvGrpSpPr>
      <p:grpSpPr>
        <a:xfrm>
          <a:off x="0" y="0"/>
          <a:ext cx="0" cy="0"/>
          <a:chOff x="0" y="0"/>
          <a:chExt cx="0" cy="0"/>
        </a:xfrm>
      </p:grpSpPr>
      <p:sp>
        <p:nvSpPr>
          <p:cNvPr id="15" name="Google Shape;15;p41"/>
          <p:cNvSpPr txBox="1">
            <a:spLocks noGrp="1"/>
          </p:cNvSpPr>
          <p:nvPr>
            <p:ph type="title"/>
          </p:nvPr>
        </p:nvSpPr>
        <p:spPr>
          <a:xfrm>
            <a:off x="722312" y="4406900"/>
            <a:ext cx="7772401" cy="136207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alibri"/>
              <a:buNone/>
              <a:defRPr sz="4000"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41"/>
          <p:cNvSpPr txBox="1">
            <a:spLocks noGrp="1"/>
          </p:cNvSpPr>
          <p:nvPr>
            <p:ph type="body" idx="1"/>
          </p:nvPr>
        </p:nvSpPr>
        <p:spPr>
          <a:xfrm>
            <a:off x="722312" y="2906713"/>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alibri"/>
              <a:buNone/>
              <a:defRPr sz="2000" b="0">
                <a:solidFill>
                  <a:srgbClr val="888888"/>
                </a:solidFill>
              </a:defRPr>
            </a:lvl1pPr>
            <a:lvl2pPr marL="914400" lvl="1" indent="-228600" algn="l">
              <a:lnSpc>
                <a:spcPct val="100000"/>
              </a:lnSpc>
              <a:spcBef>
                <a:spcPts val="400"/>
              </a:spcBef>
              <a:spcAft>
                <a:spcPts val="0"/>
              </a:spcAft>
              <a:buClr>
                <a:srgbClr val="888888"/>
              </a:buClr>
              <a:buSzPts val="2000"/>
              <a:buFont typeface="Calibri"/>
              <a:buNone/>
              <a:defRPr sz="2000" b="0">
                <a:solidFill>
                  <a:srgbClr val="888888"/>
                </a:solidFill>
              </a:defRPr>
            </a:lvl2pPr>
            <a:lvl3pPr marL="1371600" lvl="2" indent="-228600" algn="l">
              <a:lnSpc>
                <a:spcPct val="100000"/>
              </a:lnSpc>
              <a:spcBef>
                <a:spcPts val="400"/>
              </a:spcBef>
              <a:spcAft>
                <a:spcPts val="0"/>
              </a:spcAft>
              <a:buClr>
                <a:srgbClr val="888888"/>
              </a:buClr>
              <a:buSzPts val="2000"/>
              <a:buFont typeface="Calibri"/>
              <a:buNone/>
              <a:defRPr sz="2000" b="0">
                <a:solidFill>
                  <a:srgbClr val="888888"/>
                </a:solidFill>
              </a:defRPr>
            </a:lvl3pPr>
            <a:lvl4pPr marL="1828800" lvl="3" indent="-228600" algn="l">
              <a:lnSpc>
                <a:spcPct val="100000"/>
              </a:lnSpc>
              <a:spcBef>
                <a:spcPts val="400"/>
              </a:spcBef>
              <a:spcAft>
                <a:spcPts val="0"/>
              </a:spcAft>
              <a:buClr>
                <a:srgbClr val="888888"/>
              </a:buClr>
              <a:buSzPts val="2000"/>
              <a:buFont typeface="Calibri"/>
              <a:buNone/>
              <a:defRPr sz="2000" b="0">
                <a:solidFill>
                  <a:srgbClr val="888888"/>
                </a:solidFill>
              </a:defRPr>
            </a:lvl4pPr>
            <a:lvl5pPr marL="2286000" lvl="4" indent="-228600" algn="l">
              <a:lnSpc>
                <a:spcPct val="100000"/>
              </a:lnSpc>
              <a:spcBef>
                <a:spcPts val="400"/>
              </a:spcBef>
              <a:spcAft>
                <a:spcPts val="0"/>
              </a:spcAft>
              <a:buClr>
                <a:srgbClr val="888888"/>
              </a:buClr>
              <a:buSzPts val="2000"/>
              <a:buFont typeface="Calibri"/>
              <a:buNone/>
              <a:defRPr sz="2000" b="0">
                <a:solidFill>
                  <a:srgbClr val="888888"/>
                </a:solidFill>
              </a:defRPr>
            </a:lvl5pPr>
            <a:lvl6pPr marL="2743200" lvl="5" indent="-228600" algn="l">
              <a:lnSpc>
                <a:spcPct val="100000"/>
              </a:lnSpc>
              <a:spcBef>
                <a:spcPts val="700"/>
              </a:spcBef>
              <a:spcAft>
                <a:spcPts val="0"/>
              </a:spcAft>
              <a:buClr>
                <a:srgbClr val="000000"/>
              </a:buClr>
              <a:buSzPts val="1800"/>
              <a:buNone/>
              <a:defRPr/>
            </a:lvl6pPr>
            <a:lvl7pPr marL="3200400" lvl="6" indent="-228600" algn="l">
              <a:lnSpc>
                <a:spcPct val="100000"/>
              </a:lnSpc>
              <a:spcBef>
                <a:spcPts val="700"/>
              </a:spcBef>
              <a:spcAft>
                <a:spcPts val="0"/>
              </a:spcAft>
              <a:buClr>
                <a:srgbClr val="000000"/>
              </a:buClr>
              <a:buSzPts val="1800"/>
              <a:buNone/>
              <a:defRPr/>
            </a:lvl7pPr>
            <a:lvl8pPr marL="3657600" lvl="7" indent="-228600" algn="l">
              <a:lnSpc>
                <a:spcPct val="100000"/>
              </a:lnSpc>
              <a:spcBef>
                <a:spcPts val="700"/>
              </a:spcBef>
              <a:spcAft>
                <a:spcPts val="0"/>
              </a:spcAft>
              <a:buClr>
                <a:srgbClr val="000000"/>
              </a:buClr>
              <a:buSzPts val="1800"/>
              <a:buNone/>
              <a:defRPr/>
            </a:lvl8pPr>
            <a:lvl9pPr marL="4114800" lvl="8" indent="-228600" algn="l">
              <a:lnSpc>
                <a:spcPct val="100000"/>
              </a:lnSpc>
              <a:spcBef>
                <a:spcPts val="700"/>
              </a:spcBef>
              <a:spcAft>
                <a:spcPts val="0"/>
              </a:spcAft>
              <a:buClr>
                <a:srgbClr val="000000"/>
              </a:buClr>
              <a:buSzPts val="1800"/>
              <a:buNone/>
              <a:defRPr/>
            </a:lvl9pPr>
          </a:lstStyle>
          <a:p>
            <a:endParaRPr/>
          </a:p>
        </p:txBody>
      </p:sp>
      <p:sp>
        <p:nvSpPr>
          <p:cNvPr id="17" name="Google Shape;17;p41"/>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3"/>
        <p:cNvGrpSpPr/>
        <p:nvPr/>
      </p:nvGrpSpPr>
      <p:grpSpPr>
        <a:xfrm>
          <a:off x="0" y="0"/>
          <a:ext cx="0" cy="0"/>
          <a:chOff x="0" y="0"/>
          <a:chExt cx="0" cy="0"/>
        </a:xfrm>
      </p:grpSpPr>
      <p:sp>
        <p:nvSpPr>
          <p:cNvPr id="34" name="Google Shape;34;p46"/>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5" name="Google Shape;35;p46"/>
          <p:cNvSpPr>
            <a:spLocks noGrp="1"/>
          </p:cNvSpPr>
          <p:nvPr>
            <p:ph type="pic" idx="2"/>
          </p:nvPr>
        </p:nvSpPr>
        <p:spPr>
          <a:xfrm>
            <a:off x="1792288" y="612775"/>
            <a:ext cx="5486401"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1pPr>
            <a:lvl2pPr marR="0" lvl="1"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2pPr>
            <a:lvl3pPr marR="0" lvl="2"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3pPr>
            <a:lvl4pPr marR="0" lvl="3"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4pPr>
            <a:lvl5pPr marR="0" lvl="4"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5pPr>
            <a:lvl6pPr marR="0" lvl="5"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6pPr>
            <a:lvl7pPr marR="0" lvl="6"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7pPr>
            <a:lvl8pPr marR="0" lvl="7"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8pPr>
            <a:lvl9pPr marR="0" lvl="8"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9pPr>
          </a:lstStyle>
          <a:p>
            <a:endParaRPr/>
          </a:p>
        </p:txBody>
      </p:sp>
      <p:sp>
        <p:nvSpPr>
          <p:cNvPr id="36" name="Google Shape;36;p46"/>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alibri"/>
              <a:buNone/>
              <a:defRPr sz="1400" b="0"/>
            </a:lvl1pPr>
            <a:lvl2pPr marL="914400" lvl="1" indent="-228600" algn="l">
              <a:lnSpc>
                <a:spcPct val="100000"/>
              </a:lnSpc>
              <a:spcBef>
                <a:spcPts val="300"/>
              </a:spcBef>
              <a:spcAft>
                <a:spcPts val="0"/>
              </a:spcAft>
              <a:buClr>
                <a:srgbClr val="000000"/>
              </a:buClr>
              <a:buSzPts val="1400"/>
              <a:buFont typeface="Calibri"/>
              <a:buNone/>
              <a:defRPr sz="1400" b="0"/>
            </a:lvl2pPr>
            <a:lvl3pPr marL="1371600" lvl="2" indent="-228600" algn="l">
              <a:lnSpc>
                <a:spcPct val="100000"/>
              </a:lnSpc>
              <a:spcBef>
                <a:spcPts val="300"/>
              </a:spcBef>
              <a:spcAft>
                <a:spcPts val="0"/>
              </a:spcAft>
              <a:buClr>
                <a:srgbClr val="000000"/>
              </a:buClr>
              <a:buSzPts val="1400"/>
              <a:buFont typeface="Calibri"/>
              <a:buNone/>
              <a:defRPr sz="1400" b="0"/>
            </a:lvl3pPr>
            <a:lvl4pPr marL="1828800" lvl="3" indent="-228600" algn="l">
              <a:lnSpc>
                <a:spcPct val="100000"/>
              </a:lnSpc>
              <a:spcBef>
                <a:spcPts val="300"/>
              </a:spcBef>
              <a:spcAft>
                <a:spcPts val="0"/>
              </a:spcAft>
              <a:buClr>
                <a:srgbClr val="000000"/>
              </a:buClr>
              <a:buSzPts val="1400"/>
              <a:buFont typeface="Calibri"/>
              <a:buNone/>
              <a:defRPr sz="1400" b="0"/>
            </a:lvl4pPr>
            <a:lvl5pPr marL="2286000" lvl="4" indent="-228600" algn="l">
              <a:lnSpc>
                <a:spcPct val="100000"/>
              </a:lnSpc>
              <a:spcBef>
                <a:spcPts val="300"/>
              </a:spcBef>
              <a:spcAft>
                <a:spcPts val="0"/>
              </a:spcAft>
              <a:buClr>
                <a:srgbClr val="000000"/>
              </a:buClr>
              <a:buSzPts val="1400"/>
              <a:buFont typeface="Calibri"/>
              <a:buNone/>
              <a:defRPr sz="1400" b="0"/>
            </a:lvl5pPr>
            <a:lvl6pPr marL="2743200" lvl="5" indent="-228600" algn="l">
              <a:lnSpc>
                <a:spcPct val="100000"/>
              </a:lnSpc>
              <a:spcBef>
                <a:spcPts val="700"/>
              </a:spcBef>
              <a:spcAft>
                <a:spcPts val="0"/>
              </a:spcAft>
              <a:buClr>
                <a:srgbClr val="000000"/>
              </a:buClr>
              <a:buSzPts val="1800"/>
              <a:buNone/>
              <a:defRPr/>
            </a:lvl6pPr>
            <a:lvl7pPr marL="3200400" lvl="6" indent="-228600" algn="l">
              <a:lnSpc>
                <a:spcPct val="100000"/>
              </a:lnSpc>
              <a:spcBef>
                <a:spcPts val="700"/>
              </a:spcBef>
              <a:spcAft>
                <a:spcPts val="0"/>
              </a:spcAft>
              <a:buClr>
                <a:srgbClr val="000000"/>
              </a:buClr>
              <a:buSzPts val="1800"/>
              <a:buNone/>
              <a:defRPr/>
            </a:lvl7pPr>
            <a:lvl8pPr marL="3657600" lvl="7" indent="-228600" algn="l">
              <a:lnSpc>
                <a:spcPct val="100000"/>
              </a:lnSpc>
              <a:spcBef>
                <a:spcPts val="700"/>
              </a:spcBef>
              <a:spcAft>
                <a:spcPts val="0"/>
              </a:spcAft>
              <a:buClr>
                <a:srgbClr val="000000"/>
              </a:buClr>
              <a:buSzPts val="1800"/>
              <a:buNone/>
              <a:defRPr/>
            </a:lvl8pPr>
            <a:lvl9pPr marL="4114800" lvl="8" indent="-228600" algn="l">
              <a:lnSpc>
                <a:spcPct val="100000"/>
              </a:lnSpc>
              <a:spcBef>
                <a:spcPts val="700"/>
              </a:spcBef>
              <a:spcAft>
                <a:spcPts val="0"/>
              </a:spcAft>
              <a:buClr>
                <a:srgbClr val="000000"/>
              </a:buClr>
              <a:buSzPts val="1800"/>
              <a:buNone/>
              <a:defRPr/>
            </a:lvl9pPr>
          </a:lstStyle>
          <a:p>
            <a:endParaRPr/>
          </a:p>
        </p:txBody>
      </p:sp>
      <p:sp>
        <p:nvSpPr>
          <p:cNvPr id="37" name="Google Shape;37;p46"/>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39"/>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marR="0" lvl="0"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700"/>
              </a:spcBef>
              <a:spcAft>
                <a:spcPts val="0"/>
              </a:spcAft>
              <a:buClr>
                <a:srgbClr val="000000"/>
              </a:buClr>
              <a:buSzPts val="3200"/>
              <a:buFont typeface="Arial"/>
              <a:buNone/>
              <a:defRPr sz="3200" b="1" i="0" u="none" strike="noStrike" cap="none">
                <a:solidFill>
                  <a:srgbClr val="000000"/>
                </a:solidFill>
                <a:latin typeface="Calibri"/>
                <a:ea typeface="Calibri"/>
                <a:cs typeface="Calibri"/>
                <a:sym typeface="Calibri"/>
              </a:defRPr>
            </a:lvl9pPr>
          </a:lstStyle>
          <a:p>
            <a:endParaRPr/>
          </a:p>
        </p:txBody>
      </p:sp>
      <p:pic>
        <p:nvPicPr>
          <p:cNvPr id="8" name="Google Shape;8;p3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0934" y="6216282"/>
            <a:ext cx="2007701" cy="457199"/>
          </a:xfrm>
          <a:prstGeom prst="rect">
            <a:avLst/>
          </a:prstGeom>
          <a:noFill/>
          <a:ln>
            <a:noFill/>
          </a:ln>
        </p:spPr>
      </p:pic>
      <p:cxnSp>
        <p:nvCxnSpPr>
          <p:cNvPr id="9" name="Google Shape;9;p39"/>
          <p:cNvCxnSpPr/>
          <p:nvPr/>
        </p:nvCxnSpPr>
        <p:spPr>
          <a:xfrm>
            <a:off x="457200" y="6126163"/>
            <a:ext cx="8229600" cy="0"/>
          </a:xfrm>
          <a:prstGeom prst="straightConnector1">
            <a:avLst/>
          </a:prstGeom>
          <a:noFill/>
          <a:ln w="9525" cap="flat" cmpd="sng">
            <a:solidFill>
              <a:srgbClr val="A5A5A5"/>
            </a:solidFill>
            <a:prstDash val="solid"/>
            <a:round/>
            <a:headEnd type="none" w="sm" len="sm"/>
            <a:tailEnd type="none" w="sm" len="sm"/>
          </a:ln>
        </p:spPr>
      </p:cxnSp>
      <p:sp>
        <p:nvSpPr>
          <p:cNvPr id="10" name="Google Shape;10;p39"/>
          <p:cNvSpPr/>
          <p:nvPr/>
        </p:nvSpPr>
        <p:spPr>
          <a:xfrm>
            <a:off x="8411688" y="6321752"/>
            <a:ext cx="35137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GB" sz="1100" b="1" i="0" u="none" strike="noStrike" cap="none">
                <a:solidFill>
                  <a:srgbClr val="7F7F7F"/>
                </a:solidFill>
                <a:latin typeface="Calibri"/>
                <a:ea typeface="Calibri"/>
                <a:cs typeface="Calibri"/>
                <a:sym typeface="Calibri"/>
              </a:rPr>
              <a:t>‹#›</a:t>
            </a:fld>
            <a:endParaRPr sz="1100" b="1" i="0" u="none" strike="noStrike" cap="none">
              <a:solidFill>
                <a:srgbClr val="7F7F7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6.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7" name="Picture 6">
            <a:extLst>
              <a:ext uri="{FF2B5EF4-FFF2-40B4-BE49-F238E27FC236}">
                <a16:creationId xmlns:a16="http://schemas.microsoft.com/office/drawing/2014/main" id="{157FAB63-BB00-9F47-8966-451F64A91B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6592"/>
            <a:ext cx="9144000" cy="6344816"/>
          </a:xfrm>
          <a:prstGeom prst="rect">
            <a:avLst/>
          </a:prstGeom>
        </p:spPr>
      </p:pic>
      <p:sp>
        <p:nvSpPr>
          <p:cNvPr id="8" name="Google Shape;44;p1">
            <a:extLst>
              <a:ext uri="{FF2B5EF4-FFF2-40B4-BE49-F238E27FC236}">
                <a16:creationId xmlns:a16="http://schemas.microsoft.com/office/drawing/2014/main" id="{120D3E68-42BC-264F-AACF-C509D9481022}"/>
              </a:ext>
            </a:extLst>
          </p:cNvPr>
          <p:cNvSpPr/>
          <p:nvPr/>
        </p:nvSpPr>
        <p:spPr>
          <a:xfrm>
            <a:off x="3909317" y="4324904"/>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263238"/>
                </a:solidFill>
                <a:latin typeface="Calibri"/>
                <a:ea typeface="Calibri"/>
                <a:cs typeface="Calibri"/>
                <a:sym typeface="Calibri"/>
              </a:rPr>
              <a:t>Course creator: </a:t>
            </a:r>
            <a:r>
              <a:rPr lang="en-GB" sz="1400" b="0" i="0" u="none" strike="noStrike" cap="none" dirty="0" err="1">
                <a:solidFill>
                  <a:srgbClr val="263238"/>
                </a:solidFill>
                <a:latin typeface="Calibri"/>
                <a:ea typeface="Calibri"/>
                <a:cs typeface="Calibri"/>
                <a:sym typeface="Calibri"/>
              </a:rPr>
              <a:t>Shareen</a:t>
            </a:r>
            <a:r>
              <a:rPr lang="en-GB" sz="1400" b="0" i="0" u="none" strike="noStrike" cap="none" dirty="0">
                <a:solidFill>
                  <a:srgbClr val="263238"/>
                </a:solidFill>
                <a:latin typeface="Calibri"/>
                <a:ea typeface="Calibri"/>
                <a:cs typeface="Calibri"/>
                <a:sym typeface="Calibri"/>
              </a:rPr>
              <a:t> Wilkinson</a:t>
            </a:r>
            <a:br>
              <a:rPr lang="en-GB" sz="1400" b="0" i="0" u="none" strike="noStrike" cap="none" dirty="0">
                <a:solidFill>
                  <a:srgbClr val="263238"/>
                </a:solidFill>
                <a:latin typeface="Calibri"/>
                <a:ea typeface="Calibri"/>
                <a:cs typeface="Calibri"/>
                <a:sym typeface="Calibri"/>
              </a:rPr>
            </a:br>
            <a:r>
              <a:rPr lang="en-GB" sz="1400" b="0" i="0" u="none" strike="noStrike" cap="none" dirty="0">
                <a:solidFill>
                  <a:srgbClr val="263238"/>
                </a:solidFill>
                <a:latin typeface="Calibri"/>
                <a:ea typeface="Calibri"/>
                <a:cs typeface="Calibri"/>
                <a:sym typeface="Calibri"/>
              </a:rPr>
              <a:t>@</a:t>
            </a:r>
            <a:r>
              <a:rPr lang="en-GB" dirty="0" err="1">
                <a:solidFill>
                  <a:srgbClr val="263238"/>
                </a:solidFill>
                <a:latin typeface="Calibri"/>
                <a:ea typeface="Calibri"/>
                <a:cs typeface="Calibri"/>
                <a:sym typeface="Calibri"/>
              </a:rPr>
              <a:t>ShareenAdvice</a:t>
            </a:r>
            <a:endParaRPr sz="1400" b="0" i="0" u="none" strike="noStrike" cap="none" dirty="0">
              <a:solidFill>
                <a:srgbClr val="535353"/>
              </a:solidFill>
              <a:latin typeface="Calibri"/>
              <a:ea typeface="Calibri"/>
              <a:cs typeface="Calibri"/>
              <a:sym typeface="Calibri"/>
            </a:endParaRPr>
          </a:p>
        </p:txBody>
      </p:sp>
      <p:pic>
        <p:nvPicPr>
          <p:cNvPr id="43" name="Google Shape;43;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01438" y="1380713"/>
            <a:ext cx="1797978" cy="8211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Emphasising words</a:t>
            </a:r>
            <a:endParaRPr sz="3600" dirty="0">
              <a:solidFill>
                <a:schemeClr val="dk1"/>
              </a:solidFill>
              <a:latin typeface="Calibri"/>
              <a:ea typeface="Calibri"/>
              <a:cs typeface="Calibri"/>
              <a:sym typeface="Calibri"/>
            </a:endParaRPr>
          </a:p>
        </p:txBody>
      </p:sp>
      <p:sp>
        <p:nvSpPr>
          <p:cNvPr id="10" name="Google Shape;219;p10">
            <a:extLst>
              <a:ext uri="{FF2B5EF4-FFF2-40B4-BE49-F238E27FC236}">
                <a16:creationId xmlns:a16="http://schemas.microsoft.com/office/drawing/2014/main" id="{F52346D9-BE21-3343-B4B1-F7A27A10C37B}"/>
              </a:ext>
            </a:extLst>
          </p:cNvPr>
          <p:cNvSpPr txBox="1">
            <a:spLocks noGrp="1"/>
          </p:cNvSpPr>
          <p:nvPr>
            <p:ph type="body" idx="1"/>
          </p:nvPr>
        </p:nvSpPr>
        <p:spPr>
          <a:xfrm>
            <a:off x="765128" y="1479283"/>
            <a:ext cx="8378872" cy="4351338"/>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800"/>
            </a:pPr>
            <a:r>
              <a:rPr lang="en-GB" sz="2400" b="1" dirty="0">
                <a:solidFill>
                  <a:srgbClr val="0070C0"/>
                </a:solidFill>
              </a:rPr>
              <a:t>Jerome</a:t>
            </a:r>
            <a:r>
              <a:rPr lang="en-GB" sz="2400" b="1" dirty="0"/>
              <a:t> </a:t>
            </a:r>
            <a:r>
              <a:rPr lang="en-GB" sz="2400" dirty="0"/>
              <a:t>wanted to practise the trumpet after school.</a:t>
            </a:r>
            <a:endParaRPr sz="2400" dirty="0"/>
          </a:p>
          <a:p>
            <a:pPr marL="0" lvl="0" indent="0" algn="l" rtl="0">
              <a:lnSpc>
                <a:spcPct val="80000"/>
              </a:lnSpc>
              <a:spcBef>
                <a:spcPts val="1000"/>
              </a:spcBef>
              <a:spcAft>
                <a:spcPts val="0"/>
              </a:spcAft>
              <a:buClr>
                <a:schemeClr val="dk1"/>
              </a:buClr>
              <a:buSzPts val="2800"/>
            </a:pPr>
            <a:endParaRPr sz="2400" dirty="0"/>
          </a:p>
          <a:p>
            <a:pPr marL="0" lvl="0" indent="0" algn="l" rtl="0">
              <a:lnSpc>
                <a:spcPct val="80000"/>
              </a:lnSpc>
              <a:spcBef>
                <a:spcPts val="1000"/>
              </a:spcBef>
              <a:spcAft>
                <a:spcPts val="0"/>
              </a:spcAft>
              <a:buClr>
                <a:schemeClr val="dk1"/>
              </a:buClr>
              <a:buSzPts val="2800"/>
            </a:pPr>
            <a:r>
              <a:rPr lang="en-GB" sz="2400" dirty="0"/>
              <a:t>Jerome </a:t>
            </a:r>
            <a:r>
              <a:rPr lang="en-GB" sz="2400" b="1" dirty="0">
                <a:solidFill>
                  <a:schemeClr val="accent6"/>
                </a:solidFill>
              </a:rPr>
              <a:t>wanted</a:t>
            </a:r>
            <a:r>
              <a:rPr lang="en-GB" sz="2400" b="1" dirty="0"/>
              <a:t> </a:t>
            </a:r>
            <a:r>
              <a:rPr lang="en-GB" sz="2400" dirty="0"/>
              <a:t>to practise the trumpet after school.</a:t>
            </a:r>
            <a:endParaRPr sz="2400" dirty="0"/>
          </a:p>
          <a:p>
            <a:pPr marL="0" lvl="0" indent="0" algn="l" rtl="0">
              <a:lnSpc>
                <a:spcPct val="80000"/>
              </a:lnSpc>
              <a:spcBef>
                <a:spcPts val="1000"/>
              </a:spcBef>
              <a:spcAft>
                <a:spcPts val="0"/>
              </a:spcAft>
              <a:buClr>
                <a:schemeClr val="dk1"/>
              </a:buClr>
              <a:buSzPts val="2800"/>
            </a:pPr>
            <a:endParaRPr sz="2400" dirty="0"/>
          </a:p>
          <a:p>
            <a:pPr marL="0" lvl="0" indent="0" algn="l" rtl="0">
              <a:lnSpc>
                <a:spcPct val="80000"/>
              </a:lnSpc>
              <a:spcBef>
                <a:spcPts val="1000"/>
              </a:spcBef>
              <a:spcAft>
                <a:spcPts val="0"/>
              </a:spcAft>
              <a:buClr>
                <a:schemeClr val="dk1"/>
              </a:buClr>
              <a:buSzPts val="2800"/>
            </a:pPr>
            <a:r>
              <a:rPr lang="en-GB" sz="2400" dirty="0"/>
              <a:t>Jerome wanted to </a:t>
            </a:r>
            <a:r>
              <a:rPr lang="en-GB" sz="2400" b="1" dirty="0">
                <a:solidFill>
                  <a:srgbClr val="92D050"/>
                </a:solidFill>
              </a:rPr>
              <a:t>practise</a:t>
            </a:r>
            <a:r>
              <a:rPr lang="en-GB" sz="2400" b="1" dirty="0"/>
              <a:t> </a:t>
            </a:r>
            <a:r>
              <a:rPr lang="en-GB" sz="2400" dirty="0"/>
              <a:t>the trumpet after school.</a:t>
            </a:r>
            <a:endParaRPr sz="2400" dirty="0"/>
          </a:p>
          <a:p>
            <a:pPr marL="0" lvl="0" indent="0" algn="l" rtl="0">
              <a:lnSpc>
                <a:spcPct val="80000"/>
              </a:lnSpc>
              <a:spcBef>
                <a:spcPts val="1000"/>
              </a:spcBef>
              <a:spcAft>
                <a:spcPts val="0"/>
              </a:spcAft>
              <a:buClr>
                <a:schemeClr val="dk1"/>
              </a:buClr>
              <a:buSzPts val="2800"/>
            </a:pPr>
            <a:endParaRPr sz="2400" dirty="0"/>
          </a:p>
          <a:p>
            <a:pPr marL="0" lvl="0" indent="0" algn="l" rtl="0">
              <a:lnSpc>
                <a:spcPct val="80000"/>
              </a:lnSpc>
              <a:spcBef>
                <a:spcPts val="1000"/>
              </a:spcBef>
              <a:spcAft>
                <a:spcPts val="0"/>
              </a:spcAft>
              <a:buClr>
                <a:schemeClr val="dk1"/>
              </a:buClr>
              <a:buSzPts val="2800"/>
            </a:pPr>
            <a:r>
              <a:rPr lang="en-GB" sz="2400" dirty="0"/>
              <a:t>Jerome wanted to practise the </a:t>
            </a:r>
            <a:r>
              <a:rPr lang="en-GB" sz="2400" b="1" dirty="0">
                <a:solidFill>
                  <a:srgbClr val="FF2F92"/>
                </a:solidFill>
              </a:rPr>
              <a:t>trumpet</a:t>
            </a:r>
            <a:r>
              <a:rPr lang="en-GB" sz="2400" b="1" dirty="0"/>
              <a:t> </a:t>
            </a:r>
            <a:r>
              <a:rPr lang="en-GB" sz="2400" dirty="0"/>
              <a:t>after school.</a:t>
            </a:r>
            <a:endParaRPr sz="2400" dirty="0"/>
          </a:p>
          <a:p>
            <a:pPr marL="0" lvl="0" indent="0" algn="l" rtl="0">
              <a:lnSpc>
                <a:spcPct val="80000"/>
              </a:lnSpc>
              <a:spcBef>
                <a:spcPts val="1000"/>
              </a:spcBef>
              <a:spcAft>
                <a:spcPts val="0"/>
              </a:spcAft>
              <a:buClr>
                <a:schemeClr val="dk1"/>
              </a:buClr>
              <a:buSzPts val="2800"/>
            </a:pPr>
            <a:endParaRPr sz="2400" dirty="0"/>
          </a:p>
          <a:p>
            <a:pPr marL="0" lvl="0" indent="0" algn="l" rtl="0">
              <a:lnSpc>
                <a:spcPct val="80000"/>
              </a:lnSpc>
              <a:spcBef>
                <a:spcPts val="1000"/>
              </a:spcBef>
              <a:spcAft>
                <a:spcPts val="0"/>
              </a:spcAft>
              <a:buClr>
                <a:schemeClr val="dk1"/>
              </a:buClr>
              <a:buSzPts val="2800"/>
            </a:pPr>
            <a:r>
              <a:rPr lang="en-GB" sz="2400" dirty="0"/>
              <a:t>Jerome wanted to practise the trumpet after </a:t>
            </a:r>
            <a:r>
              <a:rPr lang="en-GB" sz="2400" b="1" dirty="0">
                <a:solidFill>
                  <a:srgbClr val="FFC000"/>
                </a:solidFill>
              </a:rPr>
              <a:t>school</a:t>
            </a:r>
            <a:r>
              <a:rPr lang="en-GB" sz="2400" b="1" dirty="0"/>
              <a:t>.</a:t>
            </a:r>
            <a:endParaRPr sz="2400" dirty="0"/>
          </a:p>
        </p:txBody>
      </p:sp>
      <p:sp>
        <p:nvSpPr>
          <p:cNvPr id="13" name="Google Shape;196;p14">
            <a:extLst>
              <a:ext uri="{FF2B5EF4-FFF2-40B4-BE49-F238E27FC236}">
                <a16:creationId xmlns:a16="http://schemas.microsoft.com/office/drawing/2014/main" id="{26ED0C5C-C0F5-4C44-B9B7-5A9030F07A0E}"/>
              </a:ext>
            </a:extLst>
          </p:cNvPr>
          <p:cNvSpPr/>
          <p:nvPr/>
        </p:nvSpPr>
        <p:spPr>
          <a:xfrm>
            <a:off x="504253" y="2299085"/>
            <a:ext cx="210620" cy="324363"/>
          </a:xfrm>
          <a:prstGeom prst="chevron">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 name="Google Shape;196;p14">
            <a:extLst>
              <a:ext uri="{FF2B5EF4-FFF2-40B4-BE49-F238E27FC236}">
                <a16:creationId xmlns:a16="http://schemas.microsoft.com/office/drawing/2014/main" id="{33F5C62B-1D3B-2043-ACCE-95B9708B44F3}"/>
              </a:ext>
            </a:extLst>
          </p:cNvPr>
          <p:cNvSpPr/>
          <p:nvPr/>
        </p:nvSpPr>
        <p:spPr>
          <a:xfrm>
            <a:off x="528823" y="4028381"/>
            <a:ext cx="210620" cy="324363"/>
          </a:xfrm>
          <a:prstGeom prst="chevron">
            <a:avLst>
              <a:gd name="adj" fmla="val 50000"/>
            </a:avLst>
          </a:prstGeom>
          <a:solidFill>
            <a:srgbClr val="FF2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 name="Google Shape;196;p14">
            <a:extLst>
              <a:ext uri="{FF2B5EF4-FFF2-40B4-BE49-F238E27FC236}">
                <a16:creationId xmlns:a16="http://schemas.microsoft.com/office/drawing/2014/main" id="{7CC107B9-3223-EE4B-B7B1-0B70F504D9E9}"/>
              </a:ext>
            </a:extLst>
          </p:cNvPr>
          <p:cNvSpPr/>
          <p:nvPr/>
        </p:nvSpPr>
        <p:spPr>
          <a:xfrm>
            <a:off x="503138" y="3171663"/>
            <a:ext cx="210620" cy="324363"/>
          </a:xfrm>
          <a:prstGeom prst="chevron">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7" name="Google Shape;196;p14">
            <a:extLst>
              <a:ext uri="{FF2B5EF4-FFF2-40B4-BE49-F238E27FC236}">
                <a16:creationId xmlns:a16="http://schemas.microsoft.com/office/drawing/2014/main" id="{9A2AD0A8-2669-154C-B86F-BC90EAC7CFAA}"/>
              </a:ext>
            </a:extLst>
          </p:cNvPr>
          <p:cNvSpPr/>
          <p:nvPr/>
        </p:nvSpPr>
        <p:spPr>
          <a:xfrm>
            <a:off x="503138" y="1486152"/>
            <a:ext cx="210620" cy="324363"/>
          </a:xfrm>
          <a:prstGeom prst="chevron">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196;p14">
            <a:extLst>
              <a:ext uri="{FF2B5EF4-FFF2-40B4-BE49-F238E27FC236}">
                <a16:creationId xmlns:a16="http://schemas.microsoft.com/office/drawing/2014/main" id="{F9D19B5F-4071-0042-A49B-79AB5C1B27ED}"/>
              </a:ext>
            </a:extLst>
          </p:cNvPr>
          <p:cNvSpPr/>
          <p:nvPr/>
        </p:nvSpPr>
        <p:spPr>
          <a:xfrm>
            <a:off x="503138" y="4803587"/>
            <a:ext cx="210620" cy="324363"/>
          </a:xfrm>
          <a:prstGeom prst="chevron">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18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Alphabet</a:t>
            </a:r>
            <a:endParaRPr sz="3600" dirty="0">
              <a:solidFill>
                <a:schemeClr val="dk1"/>
              </a:solidFill>
              <a:latin typeface="Calibri"/>
              <a:ea typeface="Calibri"/>
              <a:cs typeface="Calibri"/>
              <a:sym typeface="Calibri"/>
            </a:endParaRPr>
          </a:p>
        </p:txBody>
      </p:sp>
      <p:sp>
        <p:nvSpPr>
          <p:cNvPr id="13" name="Google Shape;225;p11">
            <a:extLst>
              <a:ext uri="{FF2B5EF4-FFF2-40B4-BE49-F238E27FC236}">
                <a16:creationId xmlns:a16="http://schemas.microsoft.com/office/drawing/2014/main" id="{7852ACBE-12E6-BC4F-ADF5-DF30D3481921}"/>
              </a:ext>
            </a:extLst>
          </p:cNvPr>
          <p:cNvSpPr txBox="1">
            <a:spLocks noGrp="1"/>
          </p:cNvSpPr>
          <p:nvPr>
            <p:ph type="body" idx="1"/>
          </p:nvPr>
        </p:nvSpPr>
        <p:spPr>
          <a:xfrm>
            <a:off x="628650" y="1417639"/>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960"/>
              <a:buNone/>
            </a:pPr>
            <a:r>
              <a:rPr lang="en-GB" sz="2960" dirty="0"/>
              <a:t>A?</a:t>
            </a:r>
            <a:endParaRPr dirty="0"/>
          </a:p>
          <a:p>
            <a:pPr marL="0" lvl="0" indent="0" algn="l" rtl="0">
              <a:lnSpc>
                <a:spcPct val="70000"/>
              </a:lnSpc>
              <a:spcBef>
                <a:spcPts val="1000"/>
              </a:spcBef>
              <a:spcAft>
                <a:spcPts val="0"/>
              </a:spcAft>
              <a:buClr>
                <a:schemeClr val="dk1"/>
              </a:buClr>
              <a:buSzPts val="2960"/>
              <a:buNone/>
            </a:pPr>
            <a:r>
              <a:rPr lang="en-GB" sz="2960" dirty="0"/>
              <a:t>B!</a:t>
            </a:r>
            <a:endParaRPr dirty="0"/>
          </a:p>
          <a:p>
            <a:pPr marL="0" lvl="0" indent="0" algn="l" rtl="0">
              <a:lnSpc>
                <a:spcPct val="70000"/>
              </a:lnSpc>
              <a:spcBef>
                <a:spcPts val="1000"/>
              </a:spcBef>
              <a:spcAft>
                <a:spcPts val="0"/>
              </a:spcAft>
              <a:buClr>
                <a:schemeClr val="dk1"/>
              </a:buClr>
              <a:buSzPts val="2960"/>
              <a:buNone/>
            </a:pPr>
            <a:r>
              <a:rPr lang="en-GB" sz="2960" dirty="0"/>
              <a:t>C?</a:t>
            </a:r>
            <a:endParaRPr dirty="0"/>
          </a:p>
          <a:p>
            <a:pPr marL="0" lvl="0" indent="0" algn="l" rtl="0">
              <a:lnSpc>
                <a:spcPct val="70000"/>
              </a:lnSpc>
              <a:spcBef>
                <a:spcPts val="1000"/>
              </a:spcBef>
              <a:spcAft>
                <a:spcPts val="0"/>
              </a:spcAft>
              <a:buClr>
                <a:schemeClr val="dk1"/>
              </a:buClr>
              <a:buSzPts val="2960"/>
              <a:buNone/>
            </a:pPr>
            <a:r>
              <a:rPr lang="en-GB" sz="2960" dirty="0"/>
              <a:t>D.</a:t>
            </a:r>
            <a:endParaRPr dirty="0"/>
          </a:p>
          <a:p>
            <a:pPr marL="0" lvl="0" indent="0" algn="l" rtl="0">
              <a:lnSpc>
                <a:spcPct val="70000"/>
              </a:lnSpc>
              <a:spcBef>
                <a:spcPts val="1000"/>
              </a:spcBef>
              <a:spcAft>
                <a:spcPts val="0"/>
              </a:spcAft>
              <a:buClr>
                <a:schemeClr val="dk1"/>
              </a:buClr>
              <a:buSzPts val="2960"/>
              <a:buNone/>
            </a:pPr>
            <a:r>
              <a:rPr lang="en-GB" sz="2960" dirty="0"/>
              <a:t>E, F, G</a:t>
            </a:r>
            <a:endParaRPr dirty="0"/>
          </a:p>
          <a:p>
            <a:pPr marL="0" lvl="0" indent="0" algn="l" rtl="0">
              <a:lnSpc>
                <a:spcPct val="70000"/>
              </a:lnSpc>
              <a:spcBef>
                <a:spcPts val="1000"/>
              </a:spcBef>
              <a:spcAft>
                <a:spcPts val="0"/>
              </a:spcAft>
              <a:buClr>
                <a:schemeClr val="dk1"/>
              </a:buClr>
              <a:buSzPts val="2960"/>
              <a:buNone/>
            </a:pPr>
            <a:r>
              <a:rPr lang="en-GB" sz="2960" dirty="0"/>
              <a:t>‘H, I, J’ K L.</a:t>
            </a:r>
            <a:endParaRPr dirty="0"/>
          </a:p>
          <a:p>
            <a:pPr marL="0" lvl="0" indent="0" algn="l" rtl="0">
              <a:lnSpc>
                <a:spcPct val="70000"/>
              </a:lnSpc>
              <a:spcBef>
                <a:spcPts val="1000"/>
              </a:spcBef>
              <a:spcAft>
                <a:spcPts val="0"/>
              </a:spcAft>
              <a:buClr>
                <a:schemeClr val="dk1"/>
              </a:buClr>
              <a:buSzPts val="2960"/>
              <a:buNone/>
            </a:pPr>
            <a:r>
              <a:rPr lang="en-GB" sz="2960" dirty="0"/>
              <a:t>M?</a:t>
            </a:r>
            <a:endParaRPr dirty="0"/>
          </a:p>
          <a:p>
            <a:pPr marL="0" lvl="0" indent="0" algn="l" rtl="0">
              <a:lnSpc>
                <a:spcPct val="70000"/>
              </a:lnSpc>
              <a:spcBef>
                <a:spcPts val="1000"/>
              </a:spcBef>
              <a:spcAft>
                <a:spcPts val="0"/>
              </a:spcAft>
              <a:buClr>
                <a:schemeClr val="dk1"/>
              </a:buClr>
              <a:buSzPts val="2960"/>
              <a:buNone/>
            </a:pPr>
            <a:r>
              <a:rPr lang="en-GB" sz="2960" dirty="0"/>
              <a:t>O!</a:t>
            </a:r>
            <a:endParaRPr dirty="0"/>
          </a:p>
          <a:p>
            <a:pPr marL="0" lvl="0" indent="0" algn="l" rtl="0">
              <a:lnSpc>
                <a:spcPct val="70000"/>
              </a:lnSpc>
              <a:spcBef>
                <a:spcPts val="1000"/>
              </a:spcBef>
              <a:spcAft>
                <a:spcPts val="0"/>
              </a:spcAft>
              <a:buClr>
                <a:schemeClr val="dk1"/>
              </a:buClr>
              <a:buSzPts val="2960"/>
              <a:buNone/>
            </a:pPr>
            <a:r>
              <a:rPr lang="en-GB" sz="2960" dirty="0"/>
              <a:t>P. </a:t>
            </a:r>
            <a:endParaRPr dirty="0"/>
          </a:p>
          <a:p>
            <a:pPr marL="0" lvl="0" indent="0" algn="l" rtl="0">
              <a:lnSpc>
                <a:spcPct val="70000"/>
              </a:lnSpc>
              <a:spcBef>
                <a:spcPts val="1000"/>
              </a:spcBef>
              <a:spcAft>
                <a:spcPts val="0"/>
              </a:spcAft>
              <a:buClr>
                <a:schemeClr val="dk1"/>
              </a:buClr>
              <a:buSzPts val="2590"/>
              <a:buNone/>
            </a:pPr>
            <a:endParaRPr sz="2590" dirty="0"/>
          </a:p>
        </p:txBody>
      </p:sp>
    </p:spTree>
    <p:extLst>
      <p:ext uri="{BB962C8B-B14F-4D97-AF65-F5344CB8AC3E}">
        <p14:creationId xmlns:p14="http://schemas.microsoft.com/office/powerpoint/2010/main" val="2250525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8344B-B665-1047-8097-BA4BA3F7FD7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786BF7-0E24-D04E-B66D-15DD5BAA9D35}"/>
              </a:ext>
            </a:extLst>
          </p:cNvPr>
          <p:cNvSpPr>
            <a:spLocks noGrp="1"/>
          </p:cNvSpPr>
          <p:nvPr>
            <p:ph type="body" idx="1"/>
          </p:nvPr>
        </p:nvSpPr>
        <p:spPr/>
        <p:txBody>
          <a:bodyPr/>
          <a:lstStyle/>
          <a:p>
            <a:endParaRPr lang="en-US"/>
          </a:p>
        </p:txBody>
      </p:sp>
      <p:sp>
        <p:nvSpPr>
          <p:cNvPr id="5" name="Google Shape;230;p12">
            <a:extLst>
              <a:ext uri="{FF2B5EF4-FFF2-40B4-BE49-F238E27FC236}">
                <a16:creationId xmlns:a16="http://schemas.microsoft.com/office/drawing/2014/main" id="{6A68F2C4-9393-6747-AF78-C99A0AD0F186}"/>
              </a:ext>
            </a:extLst>
          </p:cNvPr>
          <p:cNvSpPr/>
          <p:nvPr/>
        </p:nvSpPr>
        <p:spPr>
          <a:xfrm>
            <a:off x="0" y="0"/>
            <a:ext cx="3819906"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231;p12">
            <a:extLst>
              <a:ext uri="{FF2B5EF4-FFF2-40B4-BE49-F238E27FC236}">
                <a16:creationId xmlns:a16="http://schemas.microsoft.com/office/drawing/2014/main" id="{E5978C23-60F5-C246-A7A5-00E4D2C00D02}"/>
              </a:ext>
            </a:extLst>
          </p:cNvPr>
          <p:cNvSpPr txBox="1">
            <a:spLocks/>
          </p:cNvSpPr>
          <p:nvPr/>
        </p:nvSpPr>
        <p:spPr>
          <a:xfrm>
            <a:off x="393555" y="620392"/>
            <a:ext cx="2856201" cy="55046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000"/>
              <a:buFont typeface="Calibri"/>
              <a:buNone/>
              <a:defRPr sz="4000" b="1"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800"/>
              <a:buFont typeface="Calibri"/>
              <a:buNone/>
              <a:defRPr sz="4400" b="0" i="0" u="none" strike="noStrike" cap="none">
                <a:solidFill>
                  <a:srgbClr val="000000"/>
                </a:solidFill>
                <a:latin typeface="Calibri"/>
                <a:ea typeface="Calibri"/>
                <a:cs typeface="Calibri"/>
                <a:sym typeface="Calibri"/>
              </a:defRPr>
            </a:lvl9pPr>
          </a:lstStyle>
          <a:p>
            <a:pPr algn="ctr">
              <a:lnSpc>
                <a:spcPct val="90000"/>
              </a:lnSpc>
              <a:buClr>
                <a:schemeClr val="lt1"/>
              </a:buClr>
              <a:buSzPts val="5200"/>
            </a:pPr>
            <a:r>
              <a:rPr lang="en-GB" sz="5200" dirty="0">
                <a:solidFill>
                  <a:schemeClr val="lt1"/>
                </a:solidFill>
              </a:rPr>
              <a:t>Numbers </a:t>
            </a:r>
            <a:endParaRPr lang="en-GB" dirty="0"/>
          </a:p>
        </p:txBody>
      </p:sp>
      <p:grpSp>
        <p:nvGrpSpPr>
          <p:cNvPr id="7" name="Google Shape;232;p12">
            <a:extLst>
              <a:ext uri="{FF2B5EF4-FFF2-40B4-BE49-F238E27FC236}">
                <a16:creationId xmlns:a16="http://schemas.microsoft.com/office/drawing/2014/main" id="{A67C624B-19E0-4E46-8BE8-A793412942A7}"/>
              </a:ext>
            </a:extLst>
          </p:cNvPr>
          <p:cNvGrpSpPr/>
          <p:nvPr/>
        </p:nvGrpSpPr>
        <p:grpSpPr>
          <a:xfrm>
            <a:off x="4101291" y="1023870"/>
            <a:ext cx="4697730" cy="4697730"/>
            <a:chOff x="0" y="403478"/>
            <a:chExt cx="4697730" cy="4697730"/>
          </a:xfrm>
        </p:grpSpPr>
        <p:sp>
          <p:nvSpPr>
            <p:cNvPr id="8" name="Google Shape;233;p12">
              <a:extLst>
                <a:ext uri="{FF2B5EF4-FFF2-40B4-BE49-F238E27FC236}">
                  <a16:creationId xmlns:a16="http://schemas.microsoft.com/office/drawing/2014/main" id="{1784682D-A6B4-1E4E-BC26-2F7B0DC793DD}"/>
                </a:ext>
              </a:extLst>
            </p:cNvPr>
            <p:cNvSpPr/>
            <p:nvPr/>
          </p:nvSpPr>
          <p:spPr>
            <a:xfrm>
              <a:off x="0" y="403478"/>
              <a:ext cx="4697730" cy="4697730"/>
            </a:xfrm>
            <a:prstGeom prst="diamond">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4;p12">
              <a:extLst>
                <a:ext uri="{FF2B5EF4-FFF2-40B4-BE49-F238E27FC236}">
                  <a16:creationId xmlns:a16="http://schemas.microsoft.com/office/drawing/2014/main" id="{684C51A0-FDA7-D04D-9AAF-70D4FA6C6247}"/>
                </a:ext>
              </a:extLst>
            </p:cNvPr>
            <p:cNvSpPr/>
            <p:nvPr/>
          </p:nvSpPr>
          <p:spPr>
            <a:xfrm>
              <a:off x="446284" y="849763"/>
              <a:ext cx="1832114" cy="1832114"/>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5;p12">
              <a:extLst>
                <a:ext uri="{FF2B5EF4-FFF2-40B4-BE49-F238E27FC236}">
                  <a16:creationId xmlns:a16="http://schemas.microsoft.com/office/drawing/2014/main" id="{4CB897C8-98A1-6F49-897B-A14E3CAE8E8C}"/>
                </a:ext>
              </a:extLst>
            </p:cNvPr>
            <p:cNvSpPr txBox="1"/>
            <p:nvPr/>
          </p:nvSpPr>
          <p:spPr>
            <a:xfrm>
              <a:off x="535720" y="939199"/>
              <a:ext cx="1653242" cy="1653242"/>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GB" sz="4100" dirty="0">
                  <a:solidFill>
                    <a:schemeClr val="lt1"/>
                  </a:solidFill>
                  <a:latin typeface="Calibri"/>
                  <a:ea typeface="Calibri"/>
                  <a:cs typeface="Calibri"/>
                  <a:sym typeface="Calibri"/>
                </a:rPr>
                <a:t>1?</a:t>
              </a:r>
              <a:endParaRPr sz="4100" dirty="0">
                <a:solidFill>
                  <a:schemeClr val="lt1"/>
                </a:solidFill>
                <a:latin typeface="Calibri"/>
                <a:ea typeface="Calibri"/>
                <a:cs typeface="Calibri"/>
                <a:sym typeface="Calibri"/>
              </a:endParaRPr>
            </a:p>
          </p:txBody>
        </p:sp>
        <p:sp>
          <p:nvSpPr>
            <p:cNvPr id="11" name="Google Shape;236;p12">
              <a:extLst>
                <a:ext uri="{FF2B5EF4-FFF2-40B4-BE49-F238E27FC236}">
                  <a16:creationId xmlns:a16="http://schemas.microsoft.com/office/drawing/2014/main" id="{49E063AB-C83D-5048-BB6E-2DB9396CF14C}"/>
                </a:ext>
              </a:extLst>
            </p:cNvPr>
            <p:cNvSpPr/>
            <p:nvPr/>
          </p:nvSpPr>
          <p:spPr>
            <a:xfrm>
              <a:off x="2419330" y="849763"/>
              <a:ext cx="1832114" cy="1832114"/>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7;p12">
              <a:extLst>
                <a:ext uri="{FF2B5EF4-FFF2-40B4-BE49-F238E27FC236}">
                  <a16:creationId xmlns:a16="http://schemas.microsoft.com/office/drawing/2014/main" id="{9DD63783-2B91-E743-AEB1-9A110C8BF7E0}"/>
                </a:ext>
              </a:extLst>
            </p:cNvPr>
            <p:cNvSpPr txBox="1"/>
            <p:nvPr/>
          </p:nvSpPr>
          <p:spPr>
            <a:xfrm>
              <a:off x="2508766" y="939199"/>
              <a:ext cx="1653242" cy="1653242"/>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GB" sz="4100">
                  <a:solidFill>
                    <a:schemeClr val="lt1"/>
                  </a:solidFill>
                  <a:latin typeface="Calibri"/>
                  <a:ea typeface="Calibri"/>
                  <a:cs typeface="Calibri"/>
                  <a:sym typeface="Calibri"/>
                </a:rPr>
                <a:t>2!</a:t>
              </a:r>
              <a:endParaRPr sz="4100">
                <a:solidFill>
                  <a:schemeClr val="lt1"/>
                </a:solidFill>
                <a:latin typeface="Calibri"/>
                <a:ea typeface="Calibri"/>
                <a:cs typeface="Calibri"/>
                <a:sym typeface="Calibri"/>
              </a:endParaRPr>
            </a:p>
          </p:txBody>
        </p:sp>
        <p:sp>
          <p:nvSpPr>
            <p:cNvPr id="13" name="Google Shape;238;p12">
              <a:extLst>
                <a:ext uri="{FF2B5EF4-FFF2-40B4-BE49-F238E27FC236}">
                  <a16:creationId xmlns:a16="http://schemas.microsoft.com/office/drawing/2014/main" id="{26297AD7-81E0-6946-8E4C-35F79FE4EAB4}"/>
                </a:ext>
              </a:extLst>
            </p:cNvPr>
            <p:cNvSpPr/>
            <p:nvPr/>
          </p:nvSpPr>
          <p:spPr>
            <a:xfrm>
              <a:off x="446284" y="2822809"/>
              <a:ext cx="1832114" cy="1832114"/>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9;p12">
              <a:extLst>
                <a:ext uri="{FF2B5EF4-FFF2-40B4-BE49-F238E27FC236}">
                  <a16:creationId xmlns:a16="http://schemas.microsoft.com/office/drawing/2014/main" id="{A8B8029C-EA7A-004E-B4B2-323A00966CC4}"/>
                </a:ext>
              </a:extLst>
            </p:cNvPr>
            <p:cNvSpPr txBox="1"/>
            <p:nvPr/>
          </p:nvSpPr>
          <p:spPr>
            <a:xfrm>
              <a:off x="535720" y="2912245"/>
              <a:ext cx="1653242" cy="1653242"/>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GB" sz="4100">
                  <a:solidFill>
                    <a:schemeClr val="lt1"/>
                  </a:solidFill>
                  <a:latin typeface="Calibri"/>
                  <a:ea typeface="Calibri"/>
                  <a:cs typeface="Calibri"/>
                  <a:sym typeface="Calibri"/>
                </a:rPr>
                <a:t>3.</a:t>
              </a:r>
              <a:endParaRPr sz="4100">
                <a:solidFill>
                  <a:schemeClr val="lt1"/>
                </a:solidFill>
                <a:latin typeface="Calibri"/>
                <a:ea typeface="Calibri"/>
                <a:cs typeface="Calibri"/>
                <a:sym typeface="Calibri"/>
              </a:endParaRPr>
            </a:p>
          </p:txBody>
        </p:sp>
        <p:sp>
          <p:nvSpPr>
            <p:cNvPr id="15" name="Google Shape;240;p12">
              <a:extLst>
                <a:ext uri="{FF2B5EF4-FFF2-40B4-BE49-F238E27FC236}">
                  <a16:creationId xmlns:a16="http://schemas.microsoft.com/office/drawing/2014/main" id="{CD19346F-DDFF-FC4B-A916-0D4BE0AE1FFB}"/>
                </a:ext>
              </a:extLst>
            </p:cNvPr>
            <p:cNvSpPr/>
            <p:nvPr/>
          </p:nvSpPr>
          <p:spPr>
            <a:xfrm>
              <a:off x="2419330" y="2822809"/>
              <a:ext cx="1832114" cy="1832114"/>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1;p12">
              <a:extLst>
                <a:ext uri="{FF2B5EF4-FFF2-40B4-BE49-F238E27FC236}">
                  <a16:creationId xmlns:a16="http://schemas.microsoft.com/office/drawing/2014/main" id="{6EA75C89-4F67-7F4F-A924-1C1FA9B8668C}"/>
                </a:ext>
              </a:extLst>
            </p:cNvPr>
            <p:cNvSpPr txBox="1"/>
            <p:nvPr/>
          </p:nvSpPr>
          <p:spPr>
            <a:xfrm>
              <a:off x="2508766" y="2912245"/>
              <a:ext cx="1653242" cy="1653242"/>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GB" sz="4100">
                  <a:solidFill>
                    <a:schemeClr val="lt1"/>
                  </a:solidFill>
                  <a:latin typeface="Calibri"/>
                  <a:ea typeface="Calibri"/>
                  <a:cs typeface="Calibri"/>
                  <a:sym typeface="Calibri"/>
                </a:rPr>
                <a:t>‘4,5,6’ 7</a:t>
              </a:r>
              <a:endParaRPr sz="41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86334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Using the same word</a:t>
            </a:r>
            <a:endParaRPr sz="3600" dirty="0">
              <a:solidFill>
                <a:schemeClr val="dk1"/>
              </a:solidFill>
              <a:latin typeface="Calibri"/>
              <a:ea typeface="Calibri"/>
              <a:cs typeface="Calibri"/>
              <a:sym typeface="Calibri"/>
            </a:endParaRPr>
          </a:p>
        </p:txBody>
      </p:sp>
      <p:sp>
        <p:nvSpPr>
          <p:cNvPr id="4" name="Google Shape;249;p13">
            <a:extLst>
              <a:ext uri="{FF2B5EF4-FFF2-40B4-BE49-F238E27FC236}">
                <a16:creationId xmlns:a16="http://schemas.microsoft.com/office/drawing/2014/main" id="{0648CB8C-01FD-8344-B7C1-03E69B97D6B3}"/>
              </a:ext>
            </a:extLst>
          </p:cNvPr>
          <p:cNvSpPr txBox="1">
            <a:spLocks noGrp="1"/>
          </p:cNvSpPr>
          <p:nvPr>
            <p:ph type="body" idx="1"/>
          </p:nvPr>
        </p:nvSpPr>
        <p:spPr>
          <a:xfrm>
            <a:off x="916326" y="1417639"/>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pPr>
            <a:r>
              <a:rPr lang="en-GB" sz="2400" dirty="0"/>
              <a:t>Apples? </a:t>
            </a:r>
            <a:endParaRPr sz="2400" dirty="0"/>
          </a:p>
          <a:p>
            <a:pPr marL="0" lvl="0" indent="0" algn="l" rtl="0">
              <a:lnSpc>
                <a:spcPct val="150000"/>
              </a:lnSpc>
              <a:spcBef>
                <a:spcPts val="1000"/>
              </a:spcBef>
              <a:spcAft>
                <a:spcPts val="0"/>
              </a:spcAft>
              <a:buClr>
                <a:schemeClr val="dk1"/>
              </a:buClr>
              <a:buSzPts val="2800"/>
            </a:pPr>
            <a:r>
              <a:rPr lang="en-GB" sz="2400" dirty="0"/>
              <a:t>Apples!</a:t>
            </a:r>
            <a:endParaRPr sz="2400" dirty="0"/>
          </a:p>
          <a:p>
            <a:pPr marL="0" lvl="0" indent="0" algn="l" rtl="0">
              <a:lnSpc>
                <a:spcPct val="150000"/>
              </a:lnSpc>
              <a:spcBef>
                <a:spcPts val="1000"/>
              </a:spcBef>
              <a:spcAft>
                <a:spcPts val="0"/>
              </a:spcAft>
              <a:buClr>
                <a:schemeClr val="dk1"/>
              </a:buClr>
              <a:buSzPts val="2800"/>
            </a:pPr>
            <a:r>
              <a:rPr lang="en-GB" sz="2400" dirty="0"/>
              <a:t>‘Apples’ Apples </a:t>
            </a:r>
            <a:endParaRPr sz="2400" dirty="0"/>
          </a:p>
          <a:p>
            <a:pPr marL="0" lvl="0" indent="0" algn="l" rtl="0">
              <a:lnSpc>
                <a:spcPct val="150000"/>
              </a:lnSpc>
              <a:spcBef>
                <a:spcPts val="1000"/>
              </a:spcBef>
              <a:spcAft>
                <a:spcPts val="0"/>
              </a:spcAft>
              <a:buClr>
                <a:schemeClr val="dk1"/>
              </a:buClr>
              <a:buSzPts val="2800"/>
            </a:pPr>
            <a:r>
              <a:rPr lang="en-GB" sz="2400" dirty="0"/>
              <a:t>Apples, apples, apples</a:t>
            </a:r>
            <a:endParaRPr sz="2400" dirty="0"/>
          </a:p>
          <a:p>
            <a:pPr marL="0" lvl="0" indent="0" algn="l" rtl="0">
              <a:lnSpc>
                <a:spcPct val="150000"/>
              </a:lnSpc>
              <a:spcBef>
                <a:spcPts val="1000"/>
              </a:spcBef>
              <a:spcAft>
                <a:spcPts val="0"/>
              </a:spcAft>
              <a:buClr>
                <a:schemeClr val="dk1"/>
              </a:buClr>
              <a:buSzPts val="2800"/>
            </a:pPr>
            <a:r>
              <a:rPr lang="en-GB" sz="2400" dirty="0"/>
              <a:t>APPLES!</a:t>
            </a:r>
            <a:endParaRPr sz="2400" dirty="0"/>
          </a:p>
        </p:txBody>
      </p:sp>
      <p:sp>
        <p:nvSpPr>
          <p:cNvPr id="5" name="Google Shape;196;p14">
            <a:extLst>
              <a:ext uri="{FF2B5EF4-FFF2-40B4-BE49-F238E27FC236}">
                <a16:creationId xmlns:a16="http://schemas.microsoft.com/office/drawing/2014/main" id="{A89BD67C-68A8-2648-A3E6-533CDF4CD420}"/>
              </a:ext>
            </a:extLst>
          </p:cNvPr>
          <p:cNvSpPr/>
          <p:nvPr/>
        </p:nvSpPr>
        <p:spPr>
          <a:xfrm>
            <a:off x="504253" y="2299085"/>
            <a:ext cx="210620" cy="324363"/>
          </a:xfrm>
          <a:prstGeom prst="chevron">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 name="Google Shape;196;p14">
            <a:extLst>
              <a:ext uri="{FF2B5EF4-FFF2-40B4-BE49-F238E27FC236}">
                <a16:creationId xmlns:a16="http://schemas.microsoft.com/office/drawing/2014/main" id="{77EEDA0F-55C4-1F42-BCB7-ABD7005D3812}"/>
              </a:ext>
            </a:extLst>
          </p:cNvPr>
          <p:cNvSpPr/>
          <p:nvPr/>
        </p:nvSpPr>
        <p:spPr>
          <a:xfrm>
            <a:off x="509385" y="3593308"/>
            <a:ext cx="210620" cy="324363"/>
          </a:xfrm>
          <a:prstGeom prst="chevron">
            <a:avLst>
              <a:gd name="adj" fmla="val 50000"/>
            </a:avLst>
          </a:prstGeom>
          <a:solidFill>
            <a:srgbClr val="FF2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 name="Google Shape;196;p14">
            <a:extLst>
              <a:ext uri="{FF2B5EF4-FFF2-40B4-BE49-F238E27FC236}">
                <a16:creationId xmlns:a16="http://schemas.microsoft.com/office/drawing/2014/main" id="{710436C1-FC50-0543-8E6B-7FD9FBA906DE}"/>
              </a:ext>
            </a:extLst>
          </p:cNvPr>
          <p:cNvSpPr/>
          <p:nvPr/>
        </p:nvSpPr>
        <p:spPr>
          <a:xfrm>
            <a:off x="493679" y="2920678"/>
            <a:ext cx="210620" cy="324363"/>
          </a:xfrm>
          <a:prstGeom prst="chevron">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 name="Google Shape;196;p14">
            <a:extLst>
              <a:ext uri="{FF2B5EF4-FFF2-40B4-BE49-F238E27FC236}">
                <a16:creationId xmlns:a16="http://schemas.microsoft.com/office/drawing/2014/main" id="{2EE04FD9-4429-DE4C-8EEF-31AAEE5F92F7}"/>
              </a:ext>
            </a:extLst>
          </p:cNvPr>
          <p:cNvSpPr/>
          <p:nvPr/>
        </p:nvSpPr>
        <p:spPr>
          <a:xfrm>
            <a:off x="503138" y="1588892"/>
            <a:ext cx="210620" cy="324363"/>
          </a:xfrm>
          <a:prstGeom prst="chevron">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196;p14">
            <a:extLst>
              <a:ext uri="{FF2B5EF4-FFF2-40B4-BE49-F238E27FC236}">
                <a16:creationId xmlns:a16="http://schemas.microsoft.com/office/drawing/2014/main" id="{85FA2E25-1B54-D046-A74E-AC2A89AF1679}"/>
              </a:ext>
            </a:extLst>
          </p:cNvPr>
          <p:cNvSpPr/>
          <p:nvPr/>
        </p:nvSpPr>
        <p:spPr>
          <a:xfrm>
            <a:off x="503138" y="4279422"/>
            <a:ext cx="210620" cy="324363"/>
          </a:xfrm>
          <a:prstGeom prst="chevron">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43D4DB17-3826-2946-A5EB-F997BFEDB7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47461" y="2252969"/>
            <a:ext cx="4021018" cy="2680678"/>
          </a:xfrm>
          <a:prstGeom prst="rect">
            <a:avLst/>
          </a:prstGeom>
        </p:spPr>
      </p:pic>
    </p:spTree>
    <p:extLst>
      <p:ext uri="{BB962C8B-B14F-4D97-AF65-F5344CB8AC3E}">
        <p14:creationId xmlns:p14="http://schemas.microsoft.com/office/powerpoint/2010/main" val="4080122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Coral reading</a:t>
            </a:r>
            <a:endParaRPr sz="3600" dirty="0">
              <a:solidFill>
                <a:schemeClr val="dk1"/>
              </a:solidFill>
              <a:latin typeface="Calibri"/>
              <a:ea typeface="Calibri"/>
              <a:cs typeface="Calibri"/>
              <a:sym typeface="Calibri"/>
            </a:endParaRPr>
          </a:p>
        </p:txBody>
      </p:sp>
      <p:sp>
        <p:nvSpPr>
          <p:cNvPr id="15" name="Google Shape;257;p14">
            <a:extLst>
              <a:ext uri="{FF2B5EF4-FFF2-40B4-BE49-F238E27FC236}">
                <a16:creationId xmlns:a16="http://schemas.microsoft.com/office/drawing/2014/main" id="{6F8CBF5C-3714-1446-A401-5345A5752895}"/>
              </a:ext>
            </a:extLst>
          </p:cNvPr>
          <p:cNvSpPr txBox="1">
            <a:spLocks noGrp="1"/>
          </p:cNvSpPr>
          <p:nvPr>
            <p:ph type="body" idx="1"/>
          </p:nvPr>
        </p:nvSpPr>
        <p:spPr>
          <a:xfrm>
            <a:off x="765885" y="1568879"/>
            <a:ext cx="7920915" cy="59094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2870"/>
              <a:buNone/>
            </a:pPr>
            <a:r>
              <a:rPr lang="en-GB" sz="2800" dirty="0"/>
              <a:t>Hickory, dickory, dock</a:t>
            </a:r>
            <a:endParaRPr sz="1800" dirty="0"/>
          </a:p>
          <a:p>
            <a:pPr marL="0" lvl="0" indent="0" algn="ctr" rtl="0">
              <a:lnSpc>
                <a:spcPct val="70000"/>
              </a:lnSpc>
              <a:spcBef>
                <a:spcPts val="1000"/>
              </a:spcBef>
              <a:spcAft>
                <a:spcPts val="0"/>
              </a:spcAft>
              <a:buClr>
                <a:schemeClr val="dk1"/>
              </a:buClr>
              <a:buSzPts val="2870"/>
              <a:buNone/>
            </a:pPr>
            <a:r>
              <a:rPr lang="en-GB" sz="2800" dirty="0"/>
              <a:t>The mouse ran up the clock</a:t>
            </a:r>
            <a:endParaRPr sz="1800" dirty="0"/>
          </a:p>
          <a:p>
            <a:pPr marL="0" lvl="0" indent="0" algn="ctr" rtl="0">
              <a:lnSpc>
                <a:spcPct val="70000"/>
              </a:lnSpc>
              <a:spcBef>
                <a:spcPts val="1000"/>
              </a:spcBef>
              <a:spcAft>
                <a:spcPts val="0"/>
              </a:spcAft>
              <a:buClr>
                <a:schemeClr val="dk1"/>
              </a:buClr>
              <a:buSzPts val="2870"/>
              <a:buNone/>
            </a:pPr>
            <a:r>
              <a:rPr lang="en-GB" sz="2800" dirty="0"/>
              <a:t>The clock struck one</a:t>
            </a:r>
            <a:endParaRPr sz="1800" dirty="0"/>
          </a:p>
          <a:p>
            <a:pPr marL="0" lvl="0" indent="0" algn="ctr" rtl="0">
              <a:lnSpc>
                <a:spcPct val="70000"/>
              </a:lnSpc>
              <a:spcBef>
                <a:spcPts val="1000"/>
              </a:spcBef>
              <a:spcAft>
                <a:spcPts val="0"/>
              </a:spcAft>
              <a:buClr>
                <a:schemeClr val="dk1"/>
              </a:buClr>
              <a:buSzPts val="2870"/>
              <a:buNone/>
            </a:pPr>
            <a:r>
              <a:rPr lang="en-GB" sz="2800" dirty="0"/>
              <a:t>The mouse ran down</a:t>
            </a:r>
            <a:endParaRPr sz="1800" dirty="0"/>
          </a:p>
          <a:p>
            <a:pPr marL="0" lvl="0" indent="0" algn="ctr" rtl="0">
              <a:lnSpc>
                <a:spcPct val="70000"/>
              </a:lnSpc>
              <a:spcBef>
                <a:spcPts val="1000"/>
              </a:spcBef>
              <a:spcAft>
                <a:spcPts val="0"/>
              </a:spcAft>
              <a:buClr>
                <a:schemeClr val="dk1"/>
              </a:buClr>
              <a:buSzPts val="2870"/>
              <a:buNone/>
            </a:pPr>
            <a:r>
              <a:rPr lang="en-GB" sz="2800" dirty="0"/>
              <a:t>Hickory, dickory, dock</a:t>
            </a:r>
            <a:endParaRPr sz="1800" dirty="0"/>
          </a:p>
          <a:p>
            <a:pPr marL="0" lvl="0" indent="0" algn="ctr" rtl="0">
              <a:lnSpc>
                <a:spcPct val="70000"/>
              </a:lnSpc>
              <a:spcBef>
                <a:spcPts val="1000"/>
              </a:spcBef>
              <a:spcAft>
                <a:spcPts val="0"/>
              </a:spcAft>
              <a:buClr>
                <a:schemeClr val="dk1"/>
              </a:buClr>
              <a:buSzPts val="2870"/>
              <a:buNone/>
            </a:pPr>
            <a:br>
              <a:rPr lang="en-GB" sz="2800" dirty="0"/>
            </a:br>
            <a:r>
              <a:rPr lang="en-GB" sz="2800" dirty="0"/>
              <a:t>Tick tock, tick tock, tick tock</a:t>
            </a:r>
            <a:endParaRPr sz="1800" dirty="0"/>
          </a:p>
          <a:p>
            <a:pPr marL="0" lvl="0" indent="0" algn="l" rtl="0">
              <a:lnSpc>
                <a:spcPct val="70000"/>
              </a:lnSpc>
              <a:spcBef>
                <a:spcPts val="1000"/>
              </a:spcBef>
              <a:spcAft>
                <a:spcPts val="0"/>
              </a:spcAft>
              <a:buClr>
                <a:schemeClr val="dk1"/>
              </a:buClr>
              <a:buSzPts val="1960"/>
            </a:pPr>
            <a:endParaRPr lang="en-GB" sz="1800" dirty="0"/>
          </a:p>
          <a:p>
            <a:pPr marL="0" lvl="0" indent="0" algn="l" rtl="0">
              <a:lnSpc>
                <a:spcPct val="70000"/>
              </a:lnSpc>
              <a:spcBef>
                <a:spcPts val="1000"/>
              </a:spcBef>
              <a:spcAft>
                <a:spcPts val="0"/>
              </a:spcAft>
              <a:buClr>
                <a:schemeClr val="dk1"/>
              </a:buClr>
              <a:buSzPts val="1960"/>
            </a:pPr>
            <a:endParaRPr lang="en-GB" sz="1800" dirty="0"/>
          </a:p>
          <a:p>
            <a:pPr marL="0" lvl="0" indent="0" algn="l" rtl="0">
              <a:lnSpc>
                <a:spcPct val="70000"/>
              </a:lnSpc>
              <a:spcBef>
                <a:spcPts val="1000"/>
              </a:spcBef>
              <a:spcAft>
                <a:spcPts val="0"/>
              </a:spcAft>
              <a:buClr>
                <a:schemeClr val="dk1"/>
              </a:buClr>
              <a:buSzPts val="1960"/>
            </a:pPr>
            <a:r>
              <a:rPr lang="en-GB" sz="1800" dirty="0"/>
              <a:t>Students read the same text at the same time </a:t>
            </a:r>
            <a:endParaRPr sz="1800" dirty="0"/>
          </a:p>
          <a:p>
            <a:pPr marL="0" lvl="0" indent="0" algn="l" rtl="0">
              <a:lnSpc>
                <a:spcPct val="70000"/>
              </a:lnSpc>
              <a:spcBef>
                <a:spcPts val="1000"/>
              </a:spcBef>
              <a:spcAft>
                <a:spcPts val="0"/>
              </a:spcAft>
              <a:buClr>
                <a:schemeClr val="dk1"/>
              </a:buClr>
              <a:buSzPts val="1960"/>
            </a:pPr>
            <a:r>
              <a:rPr lang="en-GB" sz="1800" dirty="0"/>
              <a:t>Call and response choral reading </a:t>
            </a:r>
            <a:endParaRPr sz="1800" dirty="0"/>
          </a:p>
          <a:p>
            <a:pPr marL="0" lvl="0" indent="0" algn="l" rtl="0">
              <a:lnSpc>
                <a:spcPct val="70000"/>
              </a:lnSpc>
              <a:spcBef>
                <a:spcPts val="1000"/>
              </a:spcBef>
              <a:spcAft>
                <a:spcPts val="0"/>
              </a:spcAft>
              <a:buClr>
                <a:schemeClr val="dk1"/>
              </a:buClr>
              <a:buSzPts val="1960"/>
              <a:buNone/>
            </a:pPr>
            <a:r>
              <a:rPr lang="en-GB" sz="1800" b="1" dirty="0">
                <a:solidFill>
                  <a:schemeClr val="accent6"/>
                </a:solidFill>
              </a:rPr>
              <a:t>Two groups: one group does a ‘call’ and the other a ‘response’</a:t>
            </a:r>
            <a:endParaRPr b="1" dirty="0">
              <a:solidFill>
                <a:schemeClr val="accent6"/>
              </a:solidFill>
            </a:endParaRPr>
          </a:p>
        </p:txBody>
      </p:sp>
    </p:spTree>
    <p:extLst>
      <p:ext uri="{BB962C8B-B14F-4D97-AF65-F5344CB8AC3E}">
        <p14:creationId xmlns:p14="http://schemas.microsoft.com/office/powerpoint/2010/main" val="375491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8" end="8"/>
                                            </p:txEl>
                                          </p:spTgt>
                                        </p:tgtEl>
                                        <p:attrNameLst>
                                          <p:attrName>style.visibility</p:attrName>
                                        </p:attrNameLst>
                                      </p:cBhvr>
                                      <p:to>
                                        <p:strVal val="visible"/>
                                      </p:to>
                                    </p:set>
                                    <p:anim calcmode="lin" valueType="num">
                                      <p:cBhvr additive="base">
                                        <p:cTn id="7"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9" end="9"/>
                                            </p:txEl>
                                          </p:spTgt>
                                        </p:tgtEl>
                                        <p:attrNameLst>
                                          <p:attrName>style.visibility</p:attrName>
                                        </p:attrNameLst>
                                      </p:cBhvr>
                                      <p:to>
                                        <p:strVal val="visible"/>
                                      </p:to>
                                    </p:set>
                                    <p:anim calcmode="lin" valueType="num">
                                      <p:cBhvr additive="base">
                                        <p:cTn id="11"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10" end="10"/>
                                            </p:txEl>
                                          </p:spTgt>
                                        </p:tgtEl>
                                        <p:attrNameLst>
                                          <p:attrName>style.visibility</p:attrName>
                                        </p:attrNameLst>
                                      </p:cBhvr>
                                      <p:to>
                                        <p:strVal val="visible"/>
                                      </p:to>
                                    </p:set>
                                    <p:anim calcmode="lin" valueType="num">
                                      <p:cBhvr additive="base">
                                        <p:cTn id="15"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Reader’s theatre</a:t>
            </a:r>
            <a:endParaRPr sz="3600" dirty="0">
              <a:solidFill>
                <a:schemeClr val="dk1"/>
              </a:solidFill>
              <a:latin typeface="Calibri"/>
              <a:ea typeface="Calibri"/>
              <a:cs typeface="Calibri"/>
              <a:sym typeface="Calibri"/>
            </a:endParaRPr>
          </a:p>
        </p:txBody>
      </p:sp>
      <p:sp>
        <p:nvSpPr>
          <p:cNvPr id="14" name="Google Shape;264;p15">
            <a:extLst>
              <a:ext uri="{FF2B5EF4-FFF2-40B4-BE49-F238E27FC236}">
                <a16:creationId xmlns:a16="http://schemas.microsoft.com/office/drawing/2014/main" id="{27D60047-FB49-744D-996B-97C4B3F77A98}"/>
              </a:ext>
            </a:extLst>
          </p:cNvPr>
          <p:cNvSpPr txBox="1">
            <a:spLocks noGrp="1"/>
          </p:cNvSpPr>
          <p:nvPr>
            <p:ph type="body" idx="1"/>
          </p:nvPr>
        </p:nvSpPr>
        <p:spPr>
          <a:xfrm>
            <a:off x="628650" y="1289331"/>
            <a:ext cx="7886700" cy="478489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ts val="2380"/>
              <a:buNone/>
            </a:pPr>
            <a:r>
              <a:rPr lang="en-GB" sz="2380" b="1" dirty="0"/>
              <a:t>Cinderella</a:t>
            </a:r>
            <a:endParaRPr dirty="0"/>
          </a:p>
          <a:p>
            <a:pPr marL="0" lvl="0" indent="0" algn="l" rtl="0">
              <a:spcBef>
                <a:spcPts val="1000"/>
              </a:spcBef>
              <a:spcAft>
                <a:spcPts val="0"/>
              </a:spcAft>
              <a:buClr>
                <a:schemeClr val="dk1"/>
              </a:buClr>
              <a:buSzPts val="2380"/>
              <a:buNone/>
            </a:pPr>
            <a:r>
              <a:rPr lang="en-GB" sz="2380" dirty="0"/>
              <a:t>The wife of a rich man fell sick, and as she felt that her end was drawing near, she called her only daughter to her bedside and said, “Dear child, be good and pious, and then the good God will always protect you, and I will look down on you from heaven and be near you.”</a:t>
            </a:r>
            <a:endParaRPr dirty="0"/>
          </a:p>
          <a:p>
            <a:pPr marL="0" lvl="0" indent="0" algn="l" rtl="0">
              <a:spcBef>
                <a:spcPts val="1000"/>
              </a:spcBef>
              <a:spcAft>
                <a:spcPts val="0"/>
              </a:spcAft>
              <a:buClr>
                <a:schemeClr val="dk1"/>
              </a:buClr>
              <a:buSzPts val="2380"/>
              <a:buNone/>
            </a:pPr>
            <a:endParaRPr sz="2380" dirty="0"/>
          </a:p>
          <a:p>
            <a:pPr marL="0" lvl="0" indent="0" algn="l" rtl="0">
              <a:spcBef>
                <a:spcPts val="1000"/>
              </a:spcBef>
              <a:spcAft>
                <a:spcPts val="0"/>
              </a:spcAft>
              <a:buClr>
                <a:schemeClr val="dk1"/>
              </a:buClr>
              <a:buSzPts val="2380"/>
              <a:buNone/>
            </a:pPr>
            <a:r>
              <a:rPr lang="en-GB" sz="2380" dirty="0"/>
              <a:t>Thereupon she closed her eyes and departed. Every day the maiden went out to her mother’s grave and wept, and she remained pious and good. When winter came the snow spread a white sheet over the grave, and when the spring sun had drawn it off again, the man had taken another wife.</a:t>
            </a:r>
            <a:endParaRPr dirty="0"/>
          </a:p>
          <a:p>
            <a:pPr marL="0" lvl="0" indent="0" algn="l" rtl="0">
              <a:lnSpc>
                <a:spcPct val="70000"/>
              </a:lnSpc>
              <a:spcBef>
                <a:spcPts val="1000"/>
              </a:spcBef>
              <a:spcAft>
                <a:spcPts val="0"/>
              </a:spcAft>
              <a:buClr>
                <a:schemeClr val="dk1"/>
              </a:buClr>
              <a:buSzPts val="2380"/>
              <a:buNone/>
            </a:pPr>
            <a:endParaRPr sz="2380" dirty="0"/>
          </a:p>
          <a:p>
            <a:pPr marL="0" lvl="0" indent="0" algn="l" rtl="0">
              <a:lnSpc>
                <a:spcPct val="70000"/>
              </a:lnSpc>
              <a:spcBef>
                <a:spcPts val="1000"/>
              </a:spcBef>
              <a:spcAft>
                <a:spcPts val="0"/>
              </a:spcAft>
              <a:buClr>
                <a:schemeClr val="dk1"/>
              </a:buClr>
              <a:buSzPts val="2380"/>
              <a:buNone/>
            </a:pPr>
            <a:r>
              <a:rPr lang="en-GB" sz="1000" dirty="0"/>
              <a:t>Source: https://</a:t>
            </a:r>
            <a:r>
              <a:rPr lang="en-GB" sz="1000" dirty="0" err="1"/>
              <a:t>fairytalez.com</a:t>
            </a:r>
            <a:r>
              <a:rPr lang="en-GB" sz="1000" dirty="0"/>
              <a:t>/</a:t>
            </a:r>
            <a:r>
              <a:rPr lang="en-GB" sz="1000" dirty="0" err="1"/>
              <a:t>cinderella</a:t>
            </a:r>
            <a:r>
              <a:rPr lang="en-GB" sz="1000" dirty="0"/>
              <a:t>/</a:t>
            </a:r>
            <a:endParaRPr sz="1000" dirty="0"/>
          </a:p>
        </p:txBody>
      </p:sp>
    </p:spTree>
    <p:extLst>
      <p:ext uri="{BB962C8B-B14F-4D97-AF65-F5344CB8AC3E}">
        <p14:creationId xmlns:p14="http://schemas.microsoft.com/office/powerpoint/2010/main" val="331533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6" name="Google Shape;273;p16">
            <a:extLst>
              <a:ext uri="{FF2B5EF4-FFF2-40B4-BE49-F238E27FC236}">
                <a16:creationId xmlns:a16="http://schemas.microsoft.com/office/drawing/2014/main" id="{4D4EFBC5-BFA9-0045-8562-2112470DBAC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33768" y="2489209"/>
            <a:ext cx="1862960" cy="1716602"/>
          </a:xfrm>
          <a:prstGeom prst="rect">
            <a:avLst/>
          </a:prstGeom>
          <a:noFill/>
          <a:ln>
            <a:noFill/>
          </a:ln>
        </p:spPr>
      </p:pic>
      <p:pic>
        <p:nvPicPr>
          <p:cNvPr id="7" name="Google Shape;274;p16" descr="A close up of text on a black background&#10;&#10;Description generated with high confidence">
            <a:extLst>
              <a:ext uri="{FF2B5EF4-FFF2-40B4-BE49-F238E27FC236}">
                <a16:creationId xmlns:a16="http://schemas.microsoft.com/office/drawing/2014/main" id="{36754E73-7AA9-C549-B025-FF956222796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17659" y="2489209"/>
            <a:ext cx="2170986" cy="1716602"/>
          </a:xfrm>
          <a:prstGeom prst="rect">
            <a:avLst/>
          </a:prstGeom>
          <a:noFill/>
          <a:ln>
            <a:noFill/>
          </a:ln>
        </p:spPr>
      </p:pic>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Books for teaching fluency skills – KS1</a:t>
            </a:r>
            <a:endParaRPr sz="3600" dirty="0">
              <a:solidFill>
                <a:schemeClr val="dk1"/>
              </a:solidFill>
              <a:latin typeface="Calibri"/>
              <a:ea typeface="Calibri"/>
              <a:cs typeface="Calibri"/>
              <a:sym typeface="Calibri"/>
            </a:endParaRPr>
          </a:p>
        </p:txBody>
      </p:sp>
      <p:pic>
        <p:nvPicPr>
          <p:cNvPr id="4" name="Google Shape;271;p16">
            <a:extLst>
              <a:ext uri="{FF2B5EF4-FFF2-40B4-BE49-F238E27FC236}">
                <a16:creationId xmlns:a16="http://schemas.microsoft.com/office/drawing/2014/main" id="{9B012F23-1B3D-1145-A968-9429FF9255CF}"/>
              </a:ext>
            </a:extLst>
          </p:cNvPr>
          <p:cNvPicPr preferRelativeResize="0">
            <a:picLocks noGrp="1"/>
          </p:cNvPicPr>
          <p:nvPr>
            <p:ph type="body" idx="1"/>
          </p:nvPr>
        </p:nvPicPr>
        <p:blipFill rotWithShape="1">
          <a:blip r:embed="rId5" cstate="email">
            <a:alphaModFix/>
            <a:extLst>
              <a:ext uri="{28A0092B-C50C-407E-A947-70E740481C1C}">
                <a14:useLocalDpi xmlns:a14="http://schemas.microsoft.com/office/drawing/2010/main"/>
              </a:ext>
            </a:extLst>
          </a:blip>
          <a:srcRect/>
          <a:stretch/>
        </p:blipFill>
        <p:spPr>
          <a:xfrm>
            <a:off x="809521" y="2489209"/>
            <a:ext cx="2008395" cy="1716602"/>
          </a:xfrm>
          <a:prstGeom prst="rect">
            <a:avLst/>
          </a:prstGeom>
          <a:noFill/>
          <a:ln>
            <a:noFill/>
          </a:ln>
        </p:spPr>
      </p:pic>
      <p:pic>
        <p:nvPicPr>
          <p:cNvPr id="5" name="Google Shape;272;p16">
            <a:extLst>
              <a:ext uri="{FF2B5EF4-FFF2-40B4-BE49-F238E27FC236}">
                <a16:creationId xmlns:a16="http://schemas.microsoft.com/office/drawing/2014/main" id="{EA7E704C-9648-E345-8941-80194494D79E}"/>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828190" y="2373110"/>
            <a:ext cx="1942053" cy="1942053"/>
          </a:xfrm>
          <a:prstGeom prst="rect">
            <a:avLst/>
          </a:prstGeom>
          <a:noFill/>
          <a:ln>
            <a:noFill/>
          </a:ln>
        </p:spPr>
      </p:pic>
    </p:spTree>
    <p:extLst>
      <p:ext uri="{BB962C8B-B14F-4D97-AF65-F5344CB8AC3E}">
        <p14:creationId xmlns:p14="http://schemas.microsoft.com/office/powerpoint/2010/main" val="420564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14" name="Google Shape;280;g8edb68a19b_0_126">
            <a:extLst>
              <a:ext uri="{FF2B5EF4-FFF2-40B4-BE49-F238E27FC236}">
                <a16:creationId xmlns:a16="http://schemas.microsoft.com/office/drawing/2014/main" id="{BEDFD371-4E23-AC48-94B2-BDA6AE133C6D}"/>
              </a:ext>
            </a:extLst>
          </p:cNvPr>
          <p:cNvSpPr/>
          <p:nvPr/>
        </p:nvSpPr>
        <p:spPr>
          <a:xfrm>
            <a:off x="547341" y="1941618"/>
            <a:ext cx="10596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 name="Google Shape;282;g8edb68a19b_0_126">
            <a:extLst>
              <a:ext uri="{FF2B5EF4-FFF2-40B4-BE49-F238E27FC236}">
                <a16:creationId xmlns:a16="http://schemas.microsoft.com/office/drawing/2014/main" id="{FEE14C1F-26FC-FD4A-BDD7-2767F79EE8F6}"/>
              </a:ext>
            </a:extLst>
          </p:cNvPr>
          <p:cNvSpPr/>
          <p:nvPr/>
        </p:nvSpPr>
        <p:spPr>
          <a:xfrm>
            <a:off x="2056102" y="1343221"/>
            <a:ext cx="8103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Google Shape;283;g8edb68a19b_0_126">
            <a:extLst>
              <a:ext uri="{FF2B5EF4-FFF2-40B4-BE49-F238E27FC236}">
                <a16:creationId xmlns:a16="http://schemas.microsoft.com/office/drawing/2014/main" id="{BEF6DFEE-0E3C-4B4A-9669-1A392237AAEC}"/>
              </a:ext>
            </a:extLst>
          </p:cNvPr>
          <p:cNvSpPr txBox="1"/>
          <p:nvPr/>
        </p:nvSpPr>
        <p:spPr>
          <a:xfrm>
            <a:off x="1" y="293301"/>
            <a:ext cx="91440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chemeClr val="dk1"/>
                </a:solidFill>
                <a:latin typeface="Calibri"/>
                <a:ea typeface="Calibri"/>
                <a:cs typeface="Calibri"/>
                <a:sym typeface="Calibri"/>
              </a:rPr>
              <a:t>Key aspects of teaching reading and writing </a:t>
            </a:r>
            <a:endParaRPr sz="1400" b="0" i="0" u="none" strike="noStrike" cap="none" dirty="0">
              <a:solidFill>
                <a:schemeClr val="dk1"/>
              </a:solidFill>
              <a:latin typeface="Calibri"/>
              <a:ea typeface="Calibri"/>
              <a:cs typeface="Calibri"/>
              <a:sym typeface="Calibri"/>
            </a:endParaRPr>
          </a:p>
        </p:txBody>
      </p:sp>
      <p:pic>
        <p:nvPicPr>
          <p:cNvPr id="17" name="Google Shape;284;g8edb68a19b_0_126">
            <a:extLst>
              <a:ext uri="{FF2B5EF4-FFF2-40B4-BE49-F238E27FC236}">
                <a16:creationId xmlns:a16="http://schemas.microsoft.com/office/drawing/2014/main" id="{27C8AE79-9681-0D48-A6B4-34E8A86E21E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5823" y="4387065"/>
            <a:ext cx="902414" cy="1273996"/>
          </a:xfrm>
          <a:prstGeom prst="rect">
            <a:avLst/>
          </a:prstGeom>
          <a:noFill/>
          <a:ln>
            <a:noFill/>
          </a:ln>
        </p:spPr>
      </p:pic>
      <p:pic>
        <p:nvPicPr>
          <p:cNvPr id="18" name="Google Shape;285;g8edb68a19b_0_126">
            <a:extLst>
              <a:ext uri="{FF2B5EF4-FFF2-40B4-BE49-F238E27FC236}">
                <a16:creationId xmlns:a16="http://schemas.microsoft.com/office/drawing/2014/main" id="{81F68C74-0837-DF49-9113-30C51245F59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217574">
            <a:off x="3049756" y="3937815"/>
            <a:ext cx="343138" cy="1549318"/>
          </a:xfrm>
          <a:prstGeom prst="rect">
            <a:avLst/>
          </a:prstGeom>
          <a:noFill/>
          <a:ln>
            <a:noFill/>
          </a:ln>
        </p:spPr>
      </p:pic>
      <p:pic>
        <p:nvPicPr>
          <p:cNvPr id="19" name="Google Shape;286;g8edb68a19b_0_126">
            <a:extLst>
              <a:ext uri="{FF2B5EF4-FFF2-40B4-BE49-F238E27FC236}">
                <a16:creationId xmlns:a16="http://schemas.microsoft.com/office/drawing/2014/main" id="{E7A44D94-6543-3049-BE80-3E4B5A7693BE}"/>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63144" y="1778572"/>
            <a:ext cx="1333499" cy="1244599"/>
          </a:xfrm>
          <a:prstGeom prst="rect">
            <a:avLst/>
          </a:prstGeom>
          <a:noFill/>
          <a:ln>
            <a:noFill/>
          </a:ln>
        </p:spPr>
      </p:pic>
      <p:pic>
        <p:nvPicPr>
          <p:cNvPr id="20" name="Google Shape;287;g8edb68a19b_0_126">
            <a:extLst>
              <a:ext uri="{FF2B5EF4-FFF2-40B4-BE49-F238E27FC236}">
                <a16:creationId xmlns:a16="http://schemas.microsoft.com/office/drawing/2014/main" id="{A59622AF-FB6C-3144-8342-AB288E76BEEE}"/>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39614" y="4512860"/>
            <a:ext cx="1354565" cy="1243735"/>
          </a:xfrm>
          <a:prstGeom prst="rect">
            <a:avLst/>
          </a:prstGeom>
          <a:noFill/>
          <a:ln>
            <a:noFill/>
          </a:ln>
        </p:spPr>
      </p:pic>
      <p:pic>
        <p:nvPicPr>
          <p:cNvPr id="21" name="Google Shape;288;g8edb68a19b_0_126">
            <a:extLst>
              <a:ext uri="{FF2B5EF4-FFF2-40B4-BE49-F238E27FC236}">
                <a16:creationId xmlns:a16="http://schemas.microsoft.com/office/drawing/2014/main" id="{A0D12C8A-D82A-2942-8035-819C20CE7A3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134445" y="5291720"/>
            <a:ext cx="647699" cy="279401"/>
          </a:xfrm>
          <a:prstGeom prst="rect">
            <a:avLst/>
          </a:prstGeom>
          <a:noFill/>
          <a:ln>
            <a:noFill/>
          </a:ln>
        </p:spPr>
      </p:pic>
      <p:pic>
        <p:nvPicPr>
          <p:cNvPr id="22" name="Google Shape;289;g8edb68a19b_0_126">
            <a:extLst>
              <a:ext uri="{FF2B5EF4-FFF2-40B4-BE49-F238E27FC236}">
                <a16:creationId xmlns:a16="http://schemas.microsoft.com/office/drawing/2014/main" id="{0447D7F5-6E7C-844A-95B2-8DC7C9277633}"/>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230976">
            <a:off x="7458152" y="4649800"/>
            <a:ext cx="990600" cy="673100"/>
          </a:xfrm>
          <a:prstGeom prst="rect">
            <a:avLst/>
          </a:prstGeom>
          <a:noFill/>
          <a:ln>
            <a:noFill/>
          </a:ln>
        </p:spPr>
      </p:pic>
      <p:pic>
        <p:nvPicPr>
          <p:cNvPr id="23" name="Google Shape;290;g8edb68a19b_0_126">
            <a:extLst>
              <a:ext uri="{FF2B5EF4-FFF2-40B4-BE49-F238E27FC236}">
                <a16:creationId xmlns:a16="http://schemas.microsoft.com/office/drawing/2014/main" id="{EDAB39A8-0206-FD43-844F-3950A97D0F5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620889" y="1805291"/>
            <a:ext cx="910717" cy="517453"/>
          </a:xfrm>
          <a:prstGeom prst="rect">
            <a:avLst/>
          </a:prstGeom>
          <a:noFill/>
          <a:ln>
            <a:noFill/>
          </a:ln>
        </p:spPr>
      </p:pic>
      <p:pic>
        <p:nvPicPr>
          <p:cNvPr id="24" name="Google Shape;291;g8edb68a19b_0_126">
            <a:extLst>
              <a:ext uri="{FF2B5EF4-FFF2-40B4-BE49-F238E27FC236}">
                <a16:creationId xmlns:a16="http://schemas.microsoft.com/office/drawing/2014/main" id="{C4F8DD85-6F54-3B4D-99D6-3552EBD62B48}"/>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1479242">
            <a:off x="5534214" y="2398042"/>
            <a:ext cx="589895" cy="579547"/>
          </a:xfrm>
          <a:prstGeom prst="rect">
            <a:avLst/>
          </a:prstGeom>
          <a:noFill/>
          <a:ln>
            <a:noFill/>
          </a:ln>
        </p:spPr>
      </p:pic>
      <p:pic>
        <p:nvPicPr>
          <p:cNvPr id="25" name="Google Shape;292;g8edb68a19b_0_126">
            <a:extLst>
              <a:ext uri="{FF2B5EF4-FFF2-40B4-BE49-F238E27FC236}">
                <a16:creationId xmlns:a16="http://schemas.microsoft.com/office/drawing/2014/main" id="{FC165122-394D-B348-8A0E-DAF7561354C0}"/>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896410" y="3000565"/>
            <a:ext cx="693387" cy="672689"/>
          </a:xfrm>
          <a:prstGeom prst="rect">
            <a:avLst/>
          </a:prstGeom>
          <a:noFill/>
          <a:ln>
            <a:noFill/>
          </a:ln>
        </p:spPr>
      </p:pic>
      <p:pic>
        <p:nvPicPr>
          <p:cNvPr id="26" name="Google Shape;293;g8edb68a19b_0_126">
            <a:extLst>
              <a:ext uri="{FF2B5EF4-FFF2-40B4-BE49-F238E27FC236}">
                <a16:creationId xmlns:a16="http://schemas.microsoft.com/office/drawing/2014/main" id="{D0EC68FF-C259-D84C-80B2-22D3BCFB3981}"/>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308205" y="4669499"/>
            <a:ext cx="241299" cy="444501"/>
          </a:xfrm>
          <a:prstGeom prst="rect">
            <a:avLst/>
          </a:prstGeom>
          <a:noFill/>
          <a:ln>
            <a:noFill/>
          </a:ln>
        </p:spPr>
      </p:pic>
      <p:pic>
        <p:nvPicPr>
          <p:cNvPr id="27" name="Google Shape;294;g8edb68a19b_0_126">
            <a:extLst>
              <a:ext uri="{FF2B5EF4-FFF2-40B4-BE49-F238E27FC236}">
                <a16:creationId xmlns:a16="http://schemas.microsoft.com/office/drawing/2014/main" id="{2E695830-78A5-D644-8A76-7462777EFB97}"/>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7396914" y="1897848"/>
            <a:ext cx="571484" cy="584777"/>
          </a:xfrm>
          <a:prstGeom prst="rect">
            <a:avLst/>
          </a:prstGeom>
          <a:noFill/>
          <a:ln>
            <a:noFill/>
          </a:ln>
        </p:spPr>
      </p:pic>
      <p:pic>
        <p:nvPicPr>
          <p:cNvPr id="28" name="Google Shape;295;g8edb68a19b_0_126">
            <a:extLst>
              <a:ext uri="{FF2B5EF4-FFF2-40B4-BE49-F238E27FC236}">
                <a16:creationId xmlns:a16="http://schemas.microsoft.com/office/drawing/2014/main" id="{A0048B74-2609-3E4B-B38C-17C674DE3F38}"/>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7396914" y="2679684"/>
            <a:ext cx="571484" cy="584777"/>
          </a:xfrm>
          <a:prstGeom prst="rect">
            <a:avLst/>
          </a:prstGeom>
          <a:noFill/>
          <a:ln>
            <a:noFill/>
          </a:ln>
        </p:spPr>
      </p:pic>
      <p:pic>
        <p:nvPicPr>
          <p:cNvPr id="29" name="Google Shape;296;g8edb68a19b_0_126">
            <a:extLst>
              <a:ext uri="{FF2B5EF4-FFF2-40B4-BE49-F238E27FC236}">
                <a16:creationId xmlns:a16="http://schemas.microsoft.com/office/drawing/2014/main" id="{0429D9BA-4B0C-6744-8A05-233F3D4B8238}"/>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4355290" y="4986350"/>
            <a:ext cx="787399" cy="520700"/>
          </a:xfrm>
          <a:prstGeom prst="rect">
            <a:avLst/>
          </a:prstGeom>
          <a:noFill/>
          <a:ln>
            <a:noFill/>
          </a:ln>
        </p:spPr>
      </p:pic>
      <p:pic>
        <p:nvPicPr>
          <p:cNvPr id="30" name="Google Shape;297;g8edb68a19b_0_126">
            <a:extLst>
              <a:ext uri="{FF2B5EF4-FFF2-40B4-BE49-F238E27FC236}">
                <a16:creationId xmlns:a16="http://schemas.microsoft.com/office/drawing/2014/main" id="{1263B5D2-7C4B-E94F-B769-748C5C281B1E}"/>
              </a:ext>
            </a:extLst>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rot="1483778">
            <a:off x="8378863" y="4565778"/>
            <a:ext cx="312851" cy="273053"/>
          </a:xfrm>
          <a:prstGeom prst="rect">
            <a:avLst/>
          </a:prstGeom>
          <a:noFill/>
          <a:ln>
            <a:noFill/>
          </a:ln>
        </p:spPr>
      </p:pic>
      <p:pic>
        <p:nvPicPr>
          <p:cNvPr id="31" name="Google Shape;298;g8edb68a19b_0_126">
            <a:extLst>
              <a:ext uri="{FF2B5EF4-FFF2-40B4-BE49-F238E27FC236}">
                <a16:creationId xmlns:a16="http://schemas.microsoft.com/office/drawing/2014/main" id="{93A839BF-549C-9145-868F-580648C8C44E}"/>
              </a:ext>
            </a:extLst>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921461" y="1845686"/>
            <a:ext cx="804699" cy="1346640"/>
          </a:xfrm>
          <a:prstGeom prst="rect">
            <a:avLst/>
          </a:prstGeom>
          <a:noFill/>
          <a:ln>
            <a:noFill/>
          </a:ln>
        </p:spPr>
      </p:pic>
      <p:pic>
        <p:nvPicPr>
          <p:cNvPr id="32" name="Google Shape;299;g8edb68a19b_0_126">
            <a:extLst>
              <a:ext uri="{FF2B5EF4-FFF2-40B4-BE49-F238E27FC236}">
                <a16:creationId xmlns:a16="http://schemas.microsoft.com/office/drawing/2014/main" id="{290CB517-263A-C645-82E0-8AB4CF57E482}"/>
              </a:ext>
            </a:extLst>
          </p:cNvPr>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1127569" y="1556332"/>
            <a:ext cx="558799" cy="279399"/>
          </a:xfrm>
          <a:prstGeom prst="rect">
            <a:avLst/>
          </a:prstGeom>
          <a:noFill/>
          <a:ln>
            <a:noFill/>
          </a:ln>
        </p:spPr>
      </p:pic>
      <p:sp>
        <p:nvSpPr>
          <p:cNvPr id="33" name="Google Shape;301;g8edb68a19b_0_126">
            <a:extLst>
              <a:ext uri="{FF2B5EF4-FFF2-40B4-BE49-F238E27FC236}">
                <a16:creationId xmlns:a16="http://schemas.microsoft.com/office/drawing/2014/main" id="{69983E66-141D-2E44-9070-14C447ADF1D8}"/>
              </a:ext>
            </a:extLst>
          </p:cNvPr>
          <p:cNvSpPr txBox="1"/>
          <p:nvPr/>
        </p:nvSpPr>
        <p:spPr>
          <a:xfrm>
            <a:off x="2128767" y="1304322"/>
            <a:ext cx="665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Read </a:t>
            </a:r>
            <a:endParaRPr sz="1400" b="0" i="0" u="none" strike="noStrike" cap="none">
              <a:solidFill>
                <a:srgbClr val="000000"/>
              </a:solidFill>
              <a:latin typeface="Arial"/>
              <a:ea typeface="Arial"/>
              <a:cs typeface="Arial"/>
              <a:sym typeface="Arial"/>
            </a:endParaRPr>
          </a:p>
        </p:txBody>
      </p:sp>
      <p:sp>
        <p:nvSpPr>
          <p:cNvPr id="34" name="Google Shape;302;g8edb68a19b_0_126">
            <a:extLst>
              <a:ext uri="{FF2B5EF4-FFF2-40B4-BE49-F238E27FC236}">
                <a16:creationId xmlns:a16="http://schemas.microsoft.com/office/drawing/2014/main" id="{3C7E0FE8-5185-E642-894F-832808D5FBFD}"/>
              </a:ext>
            </a:extLst>
          </p:cNvPr>
          <p:cNvSpPr/>
          <p:nvPr/>
        </p:nvSpPr>
        <p:spPr>
          <a:xfrm>
            <a:off x="3512091" y="1315551"/>
            <a:ext cx="13335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Google Shape;303;g8edb68a19b_0_126">
            <a:extLst>
              <a:ext uri="{FF2B5EF4-FFF2-40B4-BE49-F238E27FC236}">
                <a16:creationId xmlns:a16="http://schemas.microsoft.com/office/drawing/2014/main" id="{44A1E523-7885-0F40-919D-99F70956719C}"/>
              </a:ext>
            </a:extLst>
          </p:cNvPr>
          <p:cNvSpPr txBox="1"/>
          <p:nvPr/>
        </p:nvSpPr>
        <p:spPr>
          <a:xfrm>
            <a:off x="3477116" y="1307429"/>
            <a:ext cx="1403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Comprehension</a:t>
            </a:r>
            <a:endParaRPr sz="1400" b="0" i="0" u="none" strike="noStrike" cap="none">
              <a:solidFill>
                <a:srgbClr val="000000"/>
              </a:solidFill>
              <a:latin typeface="Arial"/>
              <a:ea typeface="Arial"/>
              <a:cs typeface="Arial"/>
              <a:sym typeface="Arial"/>
            </a:endParaRPr>
          </a:p>
        </p:txBody>
      </p:sp>
      <p:sp>
        <p:nvSpPr>
          <p:cNvPr id="36" name="Google Shape;304;g8edb68a19b_0_126">
            <a:extLst>
              <a:ext uri="{FF2B5EF4-FFF2-40B4-BE49-F238E27FC236}">
                <a16:creationId xmlns:a16="http://schemas.microsoft.com/office/drawing/2014/main" id="{D7BC307A-2058-4243-9AAB-5CEB0F93D890}"/>
              </a:ext>
            </a:extLst>
          </p:cNvPr>
          <p:cNvSpPr/>
          <p:nvPr/>
        </p:nvSpPr>
        <p:spPr>
          <a:xfrm>
            <a:off x="5177665" y="1316049"/>
            <a:ext cx="13335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 name="Google Shape;305;g8edb68a19b_0_126">
            <a:extLst>
              <a:ext uri="{FF2B5EF4-FFF2-40B4-BE49-F238E27FC236}">
                <a16:creationId xmlns:a16="http://schemas.microsoft.com/office/drawing/2014/main" id="{7D7566B8-5652-2940-867D-66A7CB1FB389}"/>
              </a:ext>
            </a:extLst>
          </p:cNvPr>
          <p:cNvSpPr txBox="1"/>
          <p:nvPr/>
        </p:nvSpPr>
        <p:spPr>
          <a:xfrm>
            <a:off x="5142690" y="1307927"/>
            <a:ext cx="1403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Analyse</a:t>
            </a:r>
            <a:endParaRPr sz="1400" b="1" i="0" u="none" strike="noStrike" cap="none">
              <a:solidFill>
                <a:schemeClr val="lt1"/>
              </a:solidFill>
              <a:latin typeface="Calibri"/>
              <a:ea typeface="Calibri"/>
              <a:cs typeface="Calibri"/>
              <a:sym typeface="Calibri"/>
            </a:endParaRPr>
          </a:p>
        </p:txBody>
      </p:sp>
      <p:sp>
        <p:nvSpPr>
          <p:cNvPr id="38" name="Google Shape;306;g8edb68a19b_0_126">
            <a:extLst>
              <a:ext uri="{FF2B5EF4-FFF2-40B4-BE49-F238E27FC236}">
                <a16:creationId xmlns:a16="http://schemas.microsoft.com/office/drawing/2014/main" id="{B0AB6F4E-9E7D-3941-8118-060FCFE95DA4}"/>
              </a:ext>
            </a:extLst>
          </p:cNvPr>
          <p:cNvSpPr/>
          <p:nvPr/>
        </p:nvSpPr>
        <p:spPr>
          <a:xfrm>
            <a:off x="7207798" y="3903499"/>
            <a:ext cx="13335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 name="Google Shape;307;g8edb68a19b_0_126">
            <a:extLst>
              <a:ext uri="{FF2B5EF4-FFF2-40B4-BE49-F238E27FC236}">
                <a16:creationId xmlns:a16="http://schemas.microsoft.com/office/drawing/2014/main" id="{E6C053D0-AE6A-114D-B11F-C8FFEEA6B9AF}"/>
              </a:ext>
            </a:extLst>
          </p:cNvPr>
          <p:cNvSpPr txBox="1"/>
          <p:nvPr/>
        </p:nvSpPr>
        <p:spPr>
          <a:xfrm>
            <a:off x="7172823" y="3895377"/>
            <a:ext cx="1403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Read Aloud</a:t>
            </a:r>
            <a:endParaRPr sz="1400" b="0" i="0" u="none" strike="noStrike" cap="none">
              <a:solidFill>
                <a:srgbClr val="000000"/>
              </a:solidFill>
              <a:latin typeface="Arial"/>
              <a:ea typeface="Arial"/>
              <a:cs typeface="Arial"/>
              <a:sym typeface="Arial"/>
            </a:endParaRPr>
          </a:p>
        </p:txBody>
      </p:sp>
      <p:sp>
        <p:nvSpPr>
          <p:cNvPr id="40" name="Google Shape;308;g8edb68a19b_0_126">
            <a:extLst>
              <a:ext uri="{FF2B5EF4-FFF2-40B4-BE49-F238E27FC236}">
                <a16:creationId xmlns:a16="http://schemas.microsoft.com/office/drawing/2014/main" id="{D4637121-DCDD-6F4B-87A0-F0AFCF2A4E66}"/>
              </a:ext>
            </a:extLst>
          </p:cNvPr>
          <p:cNvSpPr/>
          <p:nvPr/>
        </p:nvSpPr>
        <p:spPr>
          <a:xfrm>
            <a:off x="7277462" y="1323672"/>
            <a:ext cx="8103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 name="Google Shape;309;g8edb68a19b_0_126">
            <a:extLst>
              <a:ext uri="{FF2B5EF4-FFF2-40B4-BE49-F238E27FC236}">
                <a16:creationId xmlns:a16="http://schemas.microsoft.com/office/drawing/2014/main" id="{B9C0BF5A-2DAB-4D40-A731-74C4B6CF9566}"/>
              </a:ext>
            </a:extLst>
          </p:cNvPr>
          <p:cNvSpPr txBox="1"/>
          <p:nvPr/>
        </p:nvSpPr>
        <p:spPr>
          <a:xfrm>
            <a:off x="7350127" y="1284773"/>
            <a:ext cx="665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Plan</a:t>
            </a:r>
            <a:endParaRPr sz="1400" b="0" i="0" u="none" strike="noStrike" cap="none">
              <a:solidFill>
                <a:srgbClr val="000000"/>
              </a:solidFill>
              <a:latin typeface="Arial"/>
              <a:ea typeface="Arial"/>
              <a:cs typeface="Arial"/>
              <a:sym typeface="Arial"/>
            </a:endParaRPr>
          </a:p>
        </p:txBody>
      </p:sp>
      <p:sp>
        <p:nvSpPr>
          <p:cNvPr id="42" name="Google Shape;310;g8edb68a19b_0_126">
            <a:extLst>
              <a:ext uri="{FF2B5EF4-FFF2-40B4-BE49-F238E27FC236}">
                <a16:creationId xmlns:a16="http://schemas.microsoft.com/office/drawing/2014/main" id="{105769B9-CDFA-2B43-B2FE-268A99AEAB74}"/>
              </a:ext>
            </a:extLst>
          </p:cNvPr>
          <p:cNvSpPr/>
          <p:nvPr/>
        </p:nvSpPr>
        <p:spPr>
          <a:xfrm>
            <a:off x="721836" y="3848809"/>
            <a:ext cx="8103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 name="Google Shape;311;g8edb68a19b_0_126">
            <a:extLst>
              <a:ext uri="{FF2B5EF4-FFF2-40B4-BE49-F238E27FC236}">
                <a16:creationId xmlns:a16="http://schemas.microsoft.com/office/drawing/2014/main" id="{A912D39F-8017-9642-81F9-D34732B1BB2C}"/>
              </a:ext>
            </a:extLst>
          </p:cNvPr>
          <p:cNvSpPr txBox="1"/>
          <p:nvPr/>
        </p:nvSpPr>
        <p:spPr>
          <a:xfrm>
            <a:off x="794501" y="3809910"/>
            <a:ext cx="665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Draft</a:t>
            </a:r>
            <a:endParaRPr sz="1400" b="0" i="0" u="none" strike="noStrike" cap="none">
              <a:solidFill>
                <a:srgbClr val="000000"/>
              </a:solidFill>
              <a:latin typeface="Arial"/>
              <a:ea typeface="Arial"/>
              <a:cs typeface="Arial"/>
              <a:sym typeface="Arial"/>
            </a:endParaRPr>
          </a:p>
        </p:txBody>
      </p:sp>
      <p:sp>
        <p:nvSpPr>
          <p:cNvPr id="44" name="Google Shape;312;g8edb68a19b_0_126">
            <a:extLst>
              <a:ext uri="{FF2B5EF4-FFF2-40B4-BE49-F238E27FC236}">
                <a16:creationId xmlns:a16="http://schemas.microsoft.com/office/drawing/2014/main" id="{F7D33B32-9FCA-754E-80D9-84359B008A47}"/>
              </a:ext>
            </a:extLst>
          </p:cNvPr>
          <p:cNvSpPr/>
          <p:nvPr/>
        </p:nvSpPr>
        <p:spPr>
          <a:xfrm>
            <a:off x="2388631" y="3861648"/>
            <a:ext cx="8103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 name="Google Shape;313;g8edb68a19b_0_126">
            <a:extLst>
              <a:ext uri="{FF2B5EF4-FFF2-40B4-BE49-F238E27FC236}">
                <a16:creationId xmlns:a16="http://schemas.microsoft.com/office/drawing/2014/main" id="{305A8100-88AB-804B-BF1A-89FF3716081B}"/>
              </a:ext>
            </a:extLst>
          </p:cNvPr>
          <p:cNvSpPr txBox="1"/>
          <p:nvPr/>
        </p:nvSpPr>
        <p:spPr>
          <a:xfrm>
            <a:off x="2461296" y="3822749"/>
            <a:ext cx="665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Write</a:t>
            </a:r>
            <a:endParaRPr sz="1400" b="0" i="0" u="none" strike="noStrike" cap="none">
              <a:solidFill>
                <a:srgbClr val="000000"/>
              </a:solidFill>
              <a:latin typeface="Arial"/>
              <a:ea typeface="Arial"/>
              <a:cs typeface="Arial"/>
              <a:sym typeface="Arial"/>
            </a:endParaRPr>
          </a:p>
        </p:txBody>
      </p:sp>
      <p:sp>
        <p:nvSpPr>
          <p:cNvPr id="46" name="Google Shape;314;g8edb68a19b_0_126">
            <a:extLst>
              <a:ext uri="{FF2B5EF4-FFF2-40B4-BE49-F238E27FC236}">
                <a16:creationId xmlns:a16="http://schemas.microsoft.com/office/drawing/2014/main" id="{B61840CE-0A13-804F-A7CA-1066175A43AE}"/>
              </a:ext>
            </a:extLst>
          </p:cNvPr>
          <p:cNvSpPr/>
          <p:nvPr/>
        </p:nvSpPr>
        <p:spPr>
          <a:xfrm>
            <a:off x="4257733" y="3850198"/>
            <a:ext cx="1059600" cy="5208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 name="Google Shape;315;g8edb68a19b_0_126">
            <a:extLst>
              <a:ext uri="{FF2B5EF4-FFF2-40B4-BE49-F238E27FC236}">
                <a16:creationId xmlns:a16="http://schemas.microsoft.com/office/drawing/2014/main" id="{F74E7CCD-DC3E-4941-8C8F-99C3DAD9DD85}"/>
              </a:ext>
            </a:extLst>
          </p:cNvPr>
          <p:cNvSpPr txBox="1"/>
          <p:nvPr/>
        </p:nvSpPr>
        <p:spPr>
          <a:xfrm>
            <a:off x="4353767" y="3850198"/>
            <a:ext cx="867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Evaluate </a:t>
            </a:r>
            <a:br>
              <a:rPr lang="en-GB" sz="1400" b="1" i="0" u="none" strike="noStrike" cap="none">
                <a:solidFill>
                  <a:schemeClr val="lt1"/>
                </a:solidFill>
                <a:latin typeface="Calibri"/>
                <a:ea typeface="Calibri"/>
                <a:cs typeface="Calibri"/>
                <a:sym typeface="Calibri"/>
              </a:rPr>
            </a:br>
            <a:r>
              <a:rPr lang="en-GB" sz="1400" b="1" i="0" u="none" strike="noStrike" cap="none">
                <a:solidFill>
                  <a:schemeClr val="lt1"/>
                </a:solidFill>
                <a:latin typeface="Calibri"/>
                <a:ea typeface="Calibri"/>
                <a:cs typeface="Calibri"/>
                <a:sym typeface="Calibri"/>
              </a:rPr>
              <a:t>and edit</a:t>
            </a:r>
            <a:endParaRPr sz="1400" b="1" i="0" u="none" strike="noStrike" cap="none">
              <a:solidFill>
                <a:schemeClr val="lt1"/>
              </a:solidFill>
              <a:latin typeface="Calibri"/>
              <a:ea typeface="Calibri"/>
              <a:cs typeface="Calibri"/>
              <a:sym typeface="Calibri"/>
            </a:endParaRPr>
          </a:p>
        </p:txBody>
      </p:sp>
      <p:sp>
        <p:nvSpPr>
          <p:cNvPr id="48" name="Google Shape;316;g8edb68a19b_0_126">
            <a:extLst>
              <a:ext uri="{FF2B5EF4-FFF2-40B4-BE49-F238E27FC236}">
                <a16:creationId xmlns:a16="http://schemas.microsoft.com/office/drawing/2014/main" id="{D3D00DC9-DD27-FB48-9BE3-3B21B685E2C3}"/>
              </a:ext>
            </a:extLst>
          </p:cNvPr>
          <p:cNvSpPr/>
          <p:nvPr/>
        </p:nvSpPr>
        <p:spPr>
          <a:xfrm>
            <a:off x="5747751" y="3914798"/>
            <a:ext cx="11694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 name="Google Shape;317;g8edb68a19b_0_126">
            <a:extLst>
              <a:ext uri="{FF2B5EF4-FFF2-40B4-BE49-F238E27FC236}">
                <a16:creationId xmlns:a16="http://schemas.microsoft.com/office/drawing/2014/main" id="{B56684BF-CCBA-7846-B3F3-0026401404F4}"/>
              </a:ext>
            </a:extLst>
          </p:cNvPr>
          <p:cNvSpPr txBox="1"/>
          <p:nvPr/>
        </p:nvSpPr>
        <p:spPr>
          <a:xfrm>
            <a:off x="5712777" y="3906676"/>
            <a:ext cx="12309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Calibri"/>
                <a:ea typeface="Calibri"/>
                <a:cs typeface="Calibri"/>
                <a:sym typeface="Calibri"/>
              </a:rPr>
              <a:t>Proofread</a:t>
            </a:r>
            <a:endParaRPr sz="1400" b="0" i="0" u="none" strike="noStrike" cap="none">
              <a:solidFill>
                <a:srgbClr val="000000"/>
              </a:solidFill>
              <a:latin typeface="Arial"/>
              <a:ea typeface="Arial"/>
              <a:cs typeface="Arial"/>
              <a:sym typeface="Arial"/>
            </a:endParaRPr>
          </a:p>
        </p:txBody>
      </p:sp>
      <p:sp>
        <p:nvSpPr>
          <p:cNvPr id="50" name="Google Shape;280;g8edb68a19b_0_126">
            <a:extLst>
              <a:ext uri="{FF2B5EF4-FFF2-40B4-BE49-F238E27FC236}">
                <a16:creationId xmlns:a16="http://schemas.microsoft.com/office/drawing/2014/main" id="{104A280C-9C52-DF42-B521-DA75FE498422}"/>
              </a:ext>
            </a:extLst>
          </p:cNvPr>
          <p:cNvSpPr/>
          <p:nvPr/>
        </p:nvSpPr>
        <p:spPr>
          <a:xfrm>
            <a:off x="547341" y="1941618"/>
            <a:ext cx="10596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 name="Google Shape;281;g8edb68a19b_0_126">
            <a:extLst>
              <a:ext uri="{FF2B5EF4-FFF2-40B4-BE49-F238E27FC236}">
                <a16:creationId xmlns:a16="http://schemas.microsoft.com/office/drawing/2014/main" id="{F4C75591-E93A-3942-BFCA-C481EEDE1051}"/>
              </a:ext>
            </a:extLst>
          </p:cNvPr>
          <p:cNvSpPr/>
          <p:nvPr/>
        </p:nvSpPr>
        <p:spPr>
          <a:xfrm>
            <a:off x="410399" y="2180219"/>
            <a:ext cx="1333500" cy="2916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300;g8edb68a19b_0_126">
            <a:extLst>
              <a:ext uri="{FF2B5EF4-FFF2-40B4-BE49-F238E27FC236}">
                <a16:creationId xmlns:a16="http://schemas.microsoft.com/office/drawing/2014/main" id="{10CC933F-1C15-544F-9748-EB465B9DABA3}"/>
              </a:ext>
            </a:extLst>
          </p:cNvPr>
          <p:cNvSpPr txBox="1"/>
          <p:nvPr/>
        </p:nvSpPr>
        <p:spPr>
          <a:xfrm>
            <a:off x="363652" y="1941618"/>
            <a:ext cx="14271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Calibri"/>
                <a:ea typeface="Calibri"/>
                <a:cs typeface="Calibri"/>
                <a:sym typeface="Calibri"/>
              </a:rPr>
              <a:t>Reading &amp; </a:t>
            </a:r>
            <a:br>
              <a:rPr lang="en-GB" sz="1400" b="1" i="0" u="none" strike="noStrike" cap="none" dirty="0">
                <a:solidFill>
                  <a:schemeClr val="lt1"/>
                </a:solidFill>
                <a:latin typeface="Calibri"/>
                <a:ea typeface="Calibri"/>
                <a:cs typeface="Calibri"/>
                <a:sym typeface="Calibri"/>
              </a:rPr>
            </a:br>
            <a:r>
              <a:rPr lang="en-GB" sz="1400" b="1" i="0" u="none" strike="noStrike" cap="none" dirty="0">
                <a:solidFill>
                  <a:schemeClr val="lt1"/>
                </a:solidFill>
                <a:latin typeface="Calibri"/>
                <a:ea typeface="Calibri"/>
                <a:cs typeface="Calibri"/>
                <a:sym typeface="Calibri"/>
              </a:rPr>
              <a:t>Writing Journey</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4018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6BC2E2-D605-C543-A4EC-32F9A89E78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pic>
        <p:nvPicPr>
          <p:cNvPr id="5" name="Google Shape;323;p18">
            <a:extLst>
              <a:ext uri="{FF2B5EF4-FFF2-40B4-BE49-F238E27FC236}">
                <a16:creationId xmlns:a16="http://schemas.microsoft.com/office/drawing/2014/main" id="{5EF27296-0FC3-1043-87EE-1444D116F391}"/>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693140" y="545220"/>
            <a:ext cx="3757719" cy="4862510"/>
          </a:xfrm>
          <a:prstGeom prst="rect">
            <a:avLst/>
          </a:prstGeom>
          <a:noFill/>
          <a:ln>
            <a:noFill/>
          </a:ln>
        </p:spPr>
      </p:pic>
    </p:spTree>
    <p:extLst>
      <p:ext uri="{BB962C8B-B14F-4D97-AF65-F5344CB8AC3E}">
        <p14:creationId xmlns:p14="http://schemas.microsoft.com/office/powerpoint/2010/main" val="105252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3" name="Picture 2">
            <a:extLst>
              <a:ext uri="{FF2B5EF4-FFF2-40B4-BE49-F238E27FC236}">
                <a16:creationId xmlns:a16="http://schemas.microsoft.com/office/drawing/2014/main" id="{C63E9D82-A58E-3A44-B443-49CEEA2DC9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6592"/>
            <a:ext cx="9144000" cy="6344816"/>
          </a:xfrm>
          <a:prstGeom prst="rect">
            <a:avLst/>
          </a:prstGeom>
        </p:spPr>
      </p:pic>
      <p:sp>
        <p:nvSpPr>
          <p:cNvPr id="8" name="Google Shape;44;p1">
            <a:extLst>
              <a:ext uri="{FF2B5EF4-FFF2-40B4-BE49-F238E27FC236}">
                <a16:creationId xmlns:a16="http://schemas.microsoft.com/office/drawing/2014/main" id="{22BFB63F-11EF-6F4C-A505-BEB49BD23A5B}"/>
              </a:ext>
            </a:extLst>
          </p:cNvPr>
          <p:cNvSpPr/>
          <p:nvPr/>
        </p:nvSpPr>
        <p:spPr>
          <a:xfrm>
            <a:off x="3909317" y="4324904"/>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263238"/>
                </a:solidFill>
                <a:latin typeface="Calibri"/>
                <a:ea typeface="Calibri"/>
                <a:cs typeface="Calibri"/>
                <a:sym typeface="Calibri"/>
              </a:rPr>
              <a:t>Course creator: </a:t>
            </a:r>
            <a:r>
              <a:rPr lang="en-GB" sz="1400" b="0" i="0" u="none" strike="noStrike" cap="none" dirty="0" err="1">
                <a:solidFill>
                  <a:srgbClr val="263238"/>
                </a:solidFill>
                <a:latin typeface="Calibri"/>
                <a:ea typeface="Calibri"/>
                <a:cs typeface="Calibri"/>
                <a:sym typeface="Calibri"/>
              </a:rPr>
              <a:t>Shareen</a:t>
            </a:r>
            <a:r>
              <a:rPr lang="en-GB" sz="1400" b="0" i="0" u="none" strike="noStrike" cap="none" dirty="0">
                <a:solidFill>
                  <a:srgbClr val="263238"/>
                </a:solidFill>
                <a:latin typeface="Calibri"/>
                <a:ea typeface="Calibri"/>
                <a:cs typeface="Calibri"/>
                <a:sym typeface="Calibri"/>
              </a:rPr>
              <a:t> Wilkinson</a:t>
            </a:r>
            <a:br>
              <a:rPr lang="en-GB" sz="1400" b="0" i="0" u="none" strike="noStrike" cap="none" dirty="0">
                <a:solidFill>
                  <a:srgbClr val="263238"/>
                </a:solidFill>
                <a:latin typeface="Calibri"/>
                <a:ea typeface="Calibri"/>
                <a:cs typeface="Calibri"/>
                <a:sym typeface="Calibri"/>
              </a:rPr>
            </a:br>
            <a:r>
              <a:rPr lang="en-GB" sz="1400" b="0" i="0" u="none" strike="noStrike" cap="none" dirty="0">
                <a:solidFill>
                  <a:srgbClr val="263238"/>
                </a:solidFill>
                <a:latin typeface="Calibri"/>
                <a:ea typeface="Calibri"/>
                <a:cs typeface="Calibri"/>
                <a:sym typeface="Calibri"/>
              </a:rPr>
              <a:t>@</a:t>
            </a:r>
            <a:r>
              <a:rPr lang="en-GB" dirty="0" err="1">
                <a:solidFill>
                  <a:srgbClr val="263238"/>
                </a:solidFill>
                <a:latin typeface="Calibri"/>
                <a:ea typeface="Calibri"/>
                <a:cs typeface="Calibri"/>
                <a:sym typeface="Calibri"/>
              </a:rPr>
              <a:t>ShareenAdvice</a:t>
            </a:r>
            <a:endParaRPr sz="1400" b="0" i="0" u="none" strike="noStrike" cap="none" dirty="0">
              <a:solidFill>
                <a:srgbClr val="535353"/>
              </a:solidFill>
              <a:latin typeface="Calibri"/>
              <a:ea typeface="Calibri"/>
              <a:cs typeface="Calibri"/>
              <a:sym typeface="Calibri"/>
            </a:endParaRPr>
          </a:p>
        </p:txBody>
      </p:sp>
      <p:sp>
        <p:nvSpPr>
          <p:cNvPr id="250" name="Google Shape;250;p38"/>
          <p:cNvSpPr/>
          <p:nvPr/>
        </p:nvSpPr>
        <p:spPr>
          <a:xfrm>
            <a:off x="3883632" y="2239766"/>
            <a:ext cx="5024062" cy="11892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8"/>
          <p:cNvSpPr txBox="1"/>
          <p:nvPr/>
        </p:nvSpPr>
        <p:spPr>
          <a:xfrm>
            <a:off x="3909317" y="2180713"/>
            <a:ext cx="4142698"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Arial Rounded"/>
              <a:buNone/>
            </a:pPr>
            <a:r>
              <a:rPr lang="en-GB" sz="6000" b="1" i="0" u="none" strike="noStrike" cap="none">
                <a:solidFill>
                  <a:schemeClr val="dk1"/>
                </a:solidFill>
                <a:latin typeface="Calibri"/>
                <a:ea typeface="Calibri"/>
                <a:cs typeface="Calibri"/>
                <a:sym typeface="Calibri"/>
              </a:rPr>
              <a:t>Thank you!</a:t>
            </a:r>
            <a:endParaRPr sz="6000" b="0" i="0" u="none" strike="noStrike" cap="none">
              <a:solidFill>
                <a:schemeClr val="dk1"/>
              </a:solidFill>
              <a:latin typeface="Calibri"/>
              <a:ea typeface="Calibri"/>
              <a:cs typeface="Calibri"/>
              <a:sym typeface="Calibri"/>
            </a:endParaRPr>
          </a:p>
        </p:txBody>
      </p:sp>
      <p:pic>
        <p:nvPicPr>
          <p:cNvPr id="253" name="Google Shape;253;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83632" y="1325803"/>
            <a:ext cx="1797978" cy="8211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5" name="Picture 4">
            <a:extLst>
              <a:ext uri="{FF2B5EF4-FFF2-40B4-BE49-F238E27FC236}">
                <a16:creationId xmlns:a16="http://schemas.microsoft.com/office/drawing/2014/main" id="{A94DCF61-41FC-AD43-B286-A4C435E519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015" y="2811265"/>
            <a:ext cx="4253502" cy="3190127"/>
          </a:xfrm>
          <a:prstGeom prst="rect">
            <a:avLst/>
          </a:prstGeom>
        </p:spPr>
      </p:pic>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What is fluency?</a:t>
            </a:r>
            <a:endParaRPr sz="3600" dirty="0">
              <a:solidFill>
                <a:schemeClr val="dk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B7653725-F59A-CB4B-B234-F40EAEA64922}"/>
              </a:ext>
            </a:extLst>
          </p:cNvPr>
          <p:cNvSpPr/>
          <p:nvPr/>
        </p:nvSpPr>
        <p:spPr>
          <a:xfrm>
            <a:off x="457200" y="1417639"/>
            <a:ext cx="8229600" cy="4424801"/>
          </a:xfrm>
          <a:prstGeom prst="rect">
            <a:avLst/>
          </a:prstGeom>
        </p:spPr>
        <p:txBody>
          <a:bodyPr wrap="square">
            <a:spAutoFit/>
          </a:bodyPr>
          <a:lstStyle/>
          <a:p>
            <a:pPr lvl="0">
              <a:lnSpc>
                <a:spcPct val="90000"/>
              </a:lnSpc>
              <a:buClr>
                <a:schemeClr val="dk1"/>
              </a:buClr>
              <a:buSzPts val="2800"/>
            </a:pPr>
            <a:r>
              <a:rPr lang="en-GB" sz="2800" dirty="0">
                <a:solidFill>
                  <a:schemeClr val="tx1">
                    <a:lumMod val="50000"/>
                    <a:lumOff val="50000"/>
                  </a:schemeClr>
                </a:solidFill>
                <a:latin typeface="Calibri" panose="020F0502020204030204" pitchFamily="34" charset="0"/>
                <a:cs typeface="Calibri" panose="020F0502020204030204" pitchFamily="34" charset="0"/>
              </a:rPr>
              <a:t>‘Fluency is the ability to read with Expression, Automatic word recognition and Smoothness (EARS). Fluency is a critical link between word decoding (phonics) and comprehension.’</a:t>
            </a:r>
          </a:p>
          <a:p>
            <a:pPr lvl="0">
              <a:lnSpc>
                <a:spcPct val="90000"/>
              </a:lnSpc>
              <a:spcBef>
                <a:spcPts val="1000"/>
              </a:spcBef>
              <a:buClr>
                <a:schemeClr val="dk1"/>
              </a:buClr>
              <a:buSzPts val="2800"/>
            </a:pPr>
            <a:endParaRPr lang="en-GB" sz="2800" dirty="0">
              <a:solidFill>
                <a:schemeClr val="tx1">
                  <a:lumMod val="50000"/>
                  <a:lumOff val="50000"/>
                </a:schemeClr>
              </a:solidFill>
              <a:latin typeface="Calibri" panose="020F0502020204030204" pitchFamily="34" charset="0"/>
              <a:cs typeface="Calibri" panose="020F0502020204030204" pitchFamily="34" charset="0"/>
            </a:endParaRPr>
          </a:p>
          <a:p>
            <a:pPr lvl="0" algn="r">
              <a:lnSpc>
                <a:spcPct val="90000"/>
              </a:lnSpc>
              <a:spcBef>
                <a:spcPts val="1000"/>
              </a:spcBef>
              <a:buClr>
                <a:schemeClr val="dk1"/>
              </a:buClr>
              <a:buSzPts val="2800"/>
            </a:pPr>
            <a:endParaRPr lang="en-GB" sz="1800" dirty="0">
              <a:solidFill>
                <a:schemeClr val="tx1">
                  <a:lumMod val="50000"/>
                  <a:lumOff val="50000"/>
                </a:schemeClr>
              </a:solidFill>
              <a:latin typeface="Calibri" panose="020F0502020204030204" pitchFamily="34" charset="0"/>
              <a:cs typeface="Calibri" panose="020F0502020204030204" pitchFamily="34" charset="0"/>
            </a:endParaRPr>
          </a:p>
          <a:p>
            <a:pPr lvl="0" algn="r">
              <a:lnSpc>
                <a:spcPct val="90000"/>
              </a:lnSpc>
              <a:spcBef>
                <a:spcPts val="1000"/>
              </a:spcBef>
              <a:buClr>
                <a:schemeClr val="dk1"/>
              </a:buClr>
              <a:buSzPts val="2800"/>
            </a:pPr>
            <a:endParaRPr lang="en-GB" sz="1800" dirty="0">
              <a:solidFill>
                <a:schemeClr val="tx1">
                  <a:lumMod val="50000"/>
                  <a:lumOff val="50000"/>
                </a:schemeClr>
              </a:solidFill>
              <a:latin typeface="Calibri" panose="020F0502020204030204" pitchFamily="34" charset="0"/>
              <a:cs typeface="Calibri" panose="020F0502020204030204" pitchFamily="34" charset="0"/>
            </a:endParaRPr>
          </a:p>
          <a:p>
            <a:pPr lvl="0" algn="r">
              <a:lnSpc>
                <a:spcPct val="90000"/>
              </a:lnSpc>
              <a:spcBef>
                <a:spcPts val="1000"/>
              </a:spcBef>
              <a:buClr>
                <a:schemeClr val="dk1"/>
              </a:buClr>
              <a:buSzPts val="2800"/>
            </a:pPr>
            <a:endParaRPr lang="en-GB" sz="1800" dirty="0">
              <a:solidFill>
                <a:schemeClr val="tx1">
                  <a:lumMod val="50000"/>
                  <a:lumOff val="50000"/>
                </a:schemeClr>
              </a:solidFill>
              <a:latin typeface="Calibri" panose="020F0502020204030204" pitchFamily="34" charset="0"/>
              <a:cs typeface="Calibri" panose="020F0502020204030204" pitchFamily="34" charset="0"/>
            </a:endParaRPr>
          </a:p>
          <a:p>
            <a:pPr lvl="0" algn="r">
              <a:lnSpc>
                <a:spcPct val="90000"/>
              </a:lnSpc>
              <a:spcBef>
                <a:spcPts val="1000"/>
              </a:spcBef>
              <a:buClr>
                <a:schemeClr val="dk1"/>
              </a:buClr>
              <a:buSzPts val="2800"/>
            </a:pPr>
            <a:endParaRPr lang="en-GB" sz="1800" dirty="0">
              <a:solidFill>
                <a:schemeClr val="tx1">
                  <a:lumMod val="50000"/>
                  <a:lumOff val="50000"/>
                </a:schemeClr>
              </a:solidFill>
              <a:latin typeface="Calibri" panose="020F0502020204030204" pitchFamily="34" charset="0"/>
              <a:cs typeface="Calibri" panose="020F0502020204030204" pitchFamily="34" charset="0"/>
            </a:endParaRPr>
          </a:p>
          <a:p>
            <a:pPr lvl="0" algn="r">
              <a:lnSpc>
                <a:spcPct val="90000"/>
              </a:lnSpc>
              <a:spcBef>
                <a:spcPts val="1000"/>
              </a:spcBef>
              <a:buClr>
                <a:schemeClr val="dk1"/>
              </a:buClr>
              <a:buSzPts val="2800"/>
            </a:pPr>
            <a:endParaRPr lang="en-GB" sz="1800" dirty="0">
              <a:solidFill>
                <a:schemeClr val="tx1">
                  <a:lumMod val="50000"/>
                  <a:lumOff val="50000"/>
                </a:schemeClr>
              </a:solidFill>
              <a:latin typeface="Calibri" panose="020F0502020204030204" pitchFamily="34" charset="0"/>
              <a:cs typeface="Calibri" panose="020F0502020204030204" pitchFamily="34" charset="0"/>
            </a:endParaRPr>
          </a:p>
          <a:p>
            <a:pPr lvl="0" algn="r">
              <a:lnSpc>
                <a:spcPct val="90000"/>
              </a:lnSpc>
              <a:spcBef>
                <a:spcPts val="1000"/>
              </a:spcBef>
              <a:buClr>
                <a:schemeClr val="dk1"/>
              </a:buClr>
              <a:buSzPts val="2800"/>
            </a:pPr>
            <a:r>
              <a:rPr lang="en-GB" sz="1800" dirty="0" err="1">
                <a:solidFill>
                  <a:schemeClr val="tx1">
                    <a:lumMod val="50000"/>
                    <a:lumOff val="50000"/>
                  </a:schemeClr>
                </a:solidFill>
                <a:latin typeface="Calibri" panose="020F0502020204030204" pitchFamily="34" charset="0"/>
                <a:cs typeface="Calibri" panose="020F0502020204030204" pitchFamily="34" charset="0"/>
              </a:rPr>
              <a:t>Rasinski</a:t>
            </a:r>
            <a:r>
              <a:rPr lang="en-GB" sz="1800" dirty="0">
                <a:solidFill>
                  <a:schemeClr val="tx1">
                    <a:lumMod val="50000"/>
                    <a:lumOff val="50000"/>
                  </a:schemeClr>
                </a:solidFill>
                <a:latin typeface="Calibri" panose="020F0502020204030204" pitchFamily="34" charset="0"/>
                <a:cs typeface="Calibri" panose="020F0502020204030204" pitchFamily="34" charset="0"/>
              </a:rPr>
              <a:t>, T. &amp; </a:t>
            </a:r>
            <a:r>
              <a:rPr lang="en-GB" sz="1800" dirty="0" err="1">
                <a:solidFill>
                  <a:schemeClr val="tx1">
                    <a:lumMod val="50000"/>
                    <a:lumOff val="50000"/>
                  </a:schemeClr>
                </a:solidFill>
                <a:latin typeface="Calibri" panose="020F0502020204030204" pitchFamily="34" charset="0"/>
                <a:cs typeface="Calibri" panose="020F0502020204030204" pitchFamily="34" charset="0"/>
              </a:rPr>
              <a:t>Cheesman</a:t>
            </a:r>
            <a:r>
              <a:rPr lang="en-GB" sz="1800" dirty="0">
                <a:solidFill>
                  <a:schemeClr val="tx1">
                    <a:lumMod val="50000"/>
                    <a:lumOff val="50000"/>
                  </a:schemeClr>
                </a:solidFill>
                <a:latin typeface="Calibri" panose="020F0502020204030204" pitchFamily="34" charset="0"/>
                <a:cs typeface="Calibri" panose="020F0502020204030204" pitchFamily="34" charset="0"/>
              </a:rPr>
              <a:t> Smith, M. (2018)</a:t>
            </a:r>
          </a:p>
        </p:txBody>
      </p:sp>
    </p:spTree>
    <p:extLst>
      <p:ext uri="{BB962C8B-B14F-4D97-AF65-F5344CB8AC3E}">
        <p14:creationId xmlns:p14="http://schemas.microsoft.com/office/powerpoint/2010/main" val="387570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b="1" dirty="0">
                <a:solidFill>
                  <a:schemeClr val="dk1"/>
                </a:solidFill>
                <a:latin typeface="Calibri"/>
                <a:ea typeface="Calibri"/>
                <a:cs typeface="Calibri"/>
                <a:sym typeface="Calibri"/>
              </a:rPr>
              <a:t>EARS</a:t>
            </a:r>
            <a:endParaRPr sz="3600" dirty="0">
              <a:solidFill>
                <a:schemeClr val="dk1"/>
              </a:solidFill>
              <a:latin typeface="Calibri"/>
              <a:ea typeface="Calibri"/>
              <a:cs typeface="Calibri"/>
              <a:sym typeface="Calibri"/>
            </a:endParaRPr>
          </a:p>
        </p:txBody>
      </p:sp>
      <p:sp>
        <p:nvSpPr>
          <p:cNvPr id="11" name="Google Shape;196;p14">
            <a:extLst>
              <a:ext uri="{FF2B5EF4-FFF2-40B4-BE49-F238E27FC236}">
                <a16:creationId xmlns:a16="http://schemas.microsoft.com/office/drawing/2014/main" id="{9F2D6761-01E3-4449-ABBE-F778D303C235}"/>
              </a:ext>
            </a:extLst>
          </p:cNvPr>
          <p:cNvSpPr/>
          <p:nvPr/>
        </p:nvSpPr>
        <p:spPr>
          <a:xfrm>
            <a:off x="631860" y="1382838"/>
            <a:ext cx="210620" cy="324363"/>
          </a:xfrm>
          <a:prstGeom prst="chevron">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 name="Google Shape;196;p14">
            <a:extLst>
              <a:ext uri="{FF2B5EF4-FFF2-40B4-BE49-F238E27FC236}">
                <a16:creationId xmlns:a16="http://schemas.microsoft.com/office/drawing/2014/main" id="{100D9D13-821C-7A4F-A2F4-32B1692946E1}"/>
              </a:ext>
            </a:extLst>
          </p:cNvPr>
          <p:cNvSpPr/>
          <p:nvPr/>
        </p:nvSpPr>
        <p:spPr>
          <a:xfrm>
            <a:off x="604890" y="2307356"/>
            <a:ext cx="210620" cy="324363"/>
          </a:xfrm>
          <a:prstGeom prst="chevron">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 name="Google Shape;196;p14">
            <a:extLst>
              <a:ext uri="{FF2B5EF4-FFF2-40B4-BE49-F238E27FC236}">
                <a16:creationId xmlns:a16="http://schemas.microsoft.com/office/drawing/2014/main" id="{E7F58F3D-E7C1-1643-9E2C-FC6DCC5D7965}"/>
              </a:ext>
            </a:extLst>
          </p:cNvPr>
          <p:cNvSpPr/>
          <p:nvPr/>
        </p:nvSpPr>
        <p:spPr>
          <a:xfrm>
            <a:off x="631860" y="4492821"/>
            <a:ext cx="210620" cy="324363"/>
          </a:xfrm>
          <a:prstGeom prst="chevron">
            <a:avLst>
              <a:gd name="adj" fmla="val 50000"/>
            </a:avLst>
          </a:prstGeom>
          <a:solidFill>
            <a:srgbClr val="FF2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196;p14">
            <a:extLst>
              <a:ext uri="{FF2B5EF4-FFF2-40B4-BE49-F238E27FC236}">
                <a16:creationId xmlns:a16="http://schemas.microsoft.com/office/drawing/2014/main" id="{674C7F13-5310-D34D-8AFF-A566B81DA286}"/>
              </a:ext>
            </a:extLst>
          </p:cNvPr>
          <p:cNvSpPr/>
          <p:nvPr/>
        </p:nvSpPr>
        <p:spPr>
          <a:xfrm>
            <a:off x="613880" y="3556239"/>
            <a:ext cx="210620" cy="324363"/>
          </a:xfrm>
          <a:prstGeom prst="chevron">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 name="Google Shape;168;p3">
            <a:extLst>
              <a:ext uri="{FF2B5EF4-FFF2-40B4-BE49-F238E27FC236}">
                <a16:creationId xmlns:a16="http://schemas.microsoft.com/office/drawing/2014/main" id="{8172C41F-A4AE-6041-BA54-4BB811DB926A}"/>
              </a:ext>
            </a:extLst>
          </p:cNvPr>
          <p:cNvSpPr txBox="1">
            <a:spLocks noGrp="1"/>
          </p:cNvSpPr>
          <p:nvPr>
            <p:ph type="body" idx="1"/>
          </p:nvPr>
        </p:nvSpPr>
        <p:spPr>
          <a:xfrm>
            <a:off x="1017140" y="1382838"/>
            <a:ext cx="7886700" cy="50189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sz="2400" b="1" dirty="0">
                <a:solidFill>
                  <a:srgbClr val="FFC000"/>
                </a:solidFill>
              </a:rPr>
              <a:t>E</a:t>
            </a:r>
            <a:r>
              <a:rPr lang="en-GB" sz="2400" dirty="0"/>
              <a:t>xpression: prosody, intonation, tone, monotone, stress</a:t>
            </a:r>
            <a:endParaRPr sz="2400" dirty="0"/>
          </a:p>
          <a:p>
            <a:pPr marL="0" lvl="0" indent="0" algn="l" rtl="0">
              <a:lnSpc>
                <a:spcPct val="90000"/>
              </a:lnSpc>
              <a:spcBef>
                <a:spcPts val="1000"/>
              </a:spcBef>
              <a:spcAft>
                <a:spcPts val="0"/>
              </a:spcAft>
              <a:buClr>
                <a:schemeClr val="dk1"/>
              </a:buClr>
              <a:buSzPts val="2800"/>
              <a:buNone/>
            </a:pPr>
            <a:endParaRPr sz="2400" dirty="0"/>
          </a:p>
          <a:p>
            <a:pPr marL="0" lvl="0" indent="0" algn="l" rtl="0">
              <a:lnSpc>
                <a:spcPct val="90000"/>
              </a:lnSpc>
              <a:spcBef>
                <a:spcPts val="1000"/>
              </a:spcBef>
              <a:spcAft>
                <a:spcPts val="0"/>
              </a:spcAft>
              <a:buClr>
                <a:schemeClr val="dk1"/>
              </a:buClr>
              <a:buSzPts val="2800"/>
              <a:buNone/>
            </a:pPr>
            <a:r>
              <a:rPr lang="en-GB" sz="2400" b="1" dirty="0">
                <a:solidFill>
                  <a:srgbClr val="0070C0"/>
                </a:solidFill>
              </a:rPr>
              <a:t>A</a:t>
            </a:r>
            <a:r>
              <a:rPr lang="en-GB" sz="2400" dirty="0"/>
              <a:t>utomatic word recognition: automaticity, pace/rate, words correct per minute</a:t>
            </a:r>
            <a:endParaRPr sz="2400" dirty="0"/>
          </a:p>
          <a:p>
            <a:pPr marL="0" lvl="0" indent="0" algn="l" rtl="0">
              <a:lnSpc>
                <a:spcPct val="90000"/>
              </a:lnSpc>
              <a:spcBef>
                <a:spcPts val="1000"/>
              </a:spcBef>
              <a:spcAft>
                <a:spcPts val="0"/>
              </a:spcAft>
              <a:buClr>
                <a:schemeClr val="dk1"/>
              </a:buClr>
              <a:buSzPts val="2800"/>
              <a:buNone/>
            </a:pPr>
            <a:endParaRPr sz="2400" dirty="0"/>
          </a:p>
          <a:p>
            <a:pPr marL="0" lvl="0" indent="0" algn="l" rtl="0">
              <a:lnSpc>
                <a:spcPct val="90000"/>
              </a:lnSpc>
              <a:spcBef>
                <a:spcPts val="1000"/>
              </a:spcBef>
              <a:spcAft>
                <a:spcPts val="0"/>
              </a:spcAft>
              <a:buClr>
                <a:schemeClr val="dk1"/>
              </a:buClr>
              <a:buSzPts val="2800"/>
              <a:buNone/>
            </a:pPr>
            <a:r>
              <a:rPr lang="en-GB" sz="2400" b="1" dirty="0">
                <a:solidFill>
                  <a:srgbClr val="7030A0"/>
                </a:solidFill>
              </a:rPr>
              <a:t>R</a:t>
            </a:r>
            <a:r>
              <a:rPr lang="en-GB" sz="2400" dirty="0"/>
              <a:t>hythm and phrasing: phrasing/chunking, pausing</a:t>
            </a:r>
            <a:endParaRPr sz="2400" dirty="0"/>
          </a:p>
          <a:p>
            <a:pPr marL="0" lvl="0" indent="0" algn="l" rtl="0">
              <a:lnSpc>
                <a:spcPct val="90000"/>
              </a:lnSpc>
              <a:spcBef>
                <a:spcPts val="1000"/>
              </a:spcBef>
              <a:spcAft>
                <a:spcPts val="0"/>
              </a:spcAft>
              <a:buClr>
                <a:schemeClr val="dk1"/>
              </a:buClr>
              <a:buSzPts val="2800"/>
              <a:buNone/>
            </a:pPr>
            <a:endParaRPr sz="2400" dirty="0"/>
          </a:p>
          <a:p>
            <a:pPr marL="0" lvl="0" indent="0" algn="l" rtl="0">
              <a:lnSpc>
                <a:spcPct val="90000"/>
              </a:lnSpc>
              <a:spcBef>
                <a:spcPts val="1000"/>
              </a:spcBef>
              <a:spcAft>
                <a:spcPts val="0"/>
              </a:spcAft>
              <a:buClr>
                <a:schemeClr val="dk1"/>
              </a:buClr>
              <a:buSzPts val="2800"/>
              <a:buNone/>
            </a:pPr>
            <a:r>
              <a:rPr lang="en-GB" sz="2400" b="1" dirty="0">
                <a:solidFill>
                  <a:srgbClr val="FF2F92"/>
                </a:solidFill>
              </a:rPr>
              <a:t>S</a:t>
            </a:r>
            <a:r>
              <a:rPr lang="en-GB" sz="2400" dirty="0"/>
              <a:t>moothness: accuracy, self-correct </a:t>
            </a:r>
            <a:endParaRPr sz="2400" dirty="0"/>
          </a:p>
          <a:p>
            <a:pPr marL="0" lvl="0" indent="0" algn="l" rtl="0">
              <a:lnSpc>
                <a:spcPct val="90000"/>
              </a:lnSpc>
              <a:spcBef>
                <a:spcPts val="1000"/>
              </a:spcBef>
              <a:spcAft>
                <a:spcPts val="0"/>
              </a:spcAft>
              <a:buClr>
                <a:schemeClr val="dk1"/>
              </a:buClr>
              <a:buSzPts val="2800"/>
              <a:buNone/>
            </a:pPr>
            <a:r>
              <a:rPr lang="en-GB" dirty="0"/>
              <a:t> </a:t>
            </a:r>
            <a:endParaRPr dirty="0"/>
          </a:p>
        </p:txBody>
      </p:sp>
      <p:sp>
        <p:nvSpPr>
          <p:cNvPr id="5" name="Rectangle 4">
            <a:extLst>
              <a:ext uri="{FF2B5EF4-FFF2-40B4-BE49-F238E27FC236}">
                <a16:creationId xmlns:a16="http://schemas.microsoft.com/office/drawing/2014/main" id="{5CF8C6D9-6450-A344-A97D-A1BD90892081}"/>
              </a:ext>
            </a:extLst>
          </p:cNvPr>
          <p:cNvSpPr/>
          <p:nvPr/>
        </p:nvSpPr>
        <p:spPr>
          <a:xfrm>
            <a:off x="5625691" y="5720361"/>
            <a:ext cx="3195105" cy="307777"/>
          </a:xfrm>
          <a:prstGeom prst="rect">
            <a:avLst/>
          </a:prstGeom>
        </p:spPr>
        <p:txBody>
          <a:bodyPr wrap="none">
            <a:spAutoFit/>
          </a:bodyPr>
          <a:lstStyle/>
          <a:p>
            <a:pPr lvl="0" algn="r"/>
            <a:r>
              <a:rPr lang="en-GB" i="1" dirty="0" err="1">
                <a:solidFill>
                  <a:schemeClr val="dk1"/>
                </a:solidFill>
                <a:latin typeface="Calibri"/>
                <a:ea typeface="Calibri"/>
                <a:cs typeface="Calibri"/>
                <a:sym typeface="Calibri"/>
              </a:rPr>
              <a:t>Rasinski</a:t>
            </a:r>
            <a:r>
              <a:rPr lang="en-GB" i="1" dirty="0">
                <a:solidFill>
                  <a:schemeClr val="dk1"/>
                </a:solidFill>
                <a:latin typeface="Calibri"/>
                <a:ea typeface="Calibri"/>
                <a:cs typeface="Calibri"/>
                <a:sym typeface="Calibri"/>
              </a:rPr>
              <a:t>, T. &amp; </a:t>
            </a:r>
            <a:r>
              <a:rPr lang="en-GB" i="1" dirty="0" err="1">
                <a:solidFill>
                  <a:schemeClr val="dk1"/>
                </a:solidFill>
                <a:latin typeface="Calibri"/>
                <a:ea typeface="Calibri"/>
                <a:cs typeface="Calibri"/>
                <a:sym typeface="Calibri"/>
              </a:rPr>
              <a:t>Cheesman</a:t>
            </a:r>
            <a:r>
              <a:rPr lang="en-GB" i="1" dirty="0">
                <a:solidFill>
                  <a:schemeClr val="dk1"/>
                </a:solidFill>
                <a:latin typeface="Calibri"/>
                <a:ea typeface="Calibri"/>
                <a:cs typeface="Calibri"/>
                <a:sym typeface="Calibri"/>
              </a:rPr>
              <a:t> Smith, M. (2018</a:t>
            </a:r>
            <a:r>
              <a:rPr lang="en-GB" sz="1050" i="1" dirty="0">
                <a:solidFill>
                  <a:schemeClr val="dk1"/>
                </a:solidFill>
                <a:latin typeface="Calibri"/>
                <a:ea typeface="Calibri"/>
                <a:cs typeface="Calibri"/>
                <a:sym typeface="Calibri"/>
              </a:rPr>
              <a:t>)</a:t>
            </a:r>
            <a:endParaRPr lang="en-GB" dirty="0"/>
          </a:p>
        </p:txBody>
      </p:sp>
    </p:spTree>
    <p:extLst>
      <p:ext uri="{BB962C8B-B14F-4D97-AF65-F5344CB8AC3E}">
        <p14:creationId xmlns:p14="http://schemas.microsoft.com/office/powerpoint/2010/main" val="391805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dirty="0">
                <a:solidFill>
                  <a:schemeClr val="dk1"/>
                </a:solidFill>
                <a:latin typeface="Calibri"/>
                <a:ea typeface="Calibri"/>
                <a:cs typeface="Calibri"/>
                <a:sym typeface="Calibri"/>
              </a:rPr>
              <a:t>Aims of the English programmes of study</a:t>
            </a:r>
            <a:endParaRPr sz="3600" dirty="0">
              <a:solidFill>
                <a:schemeClr val="dk1"/>
              </a:solidFill>
              <a:latin typeface="Calibri"/>
              <a:ea typeface="Calibri"/>
              <a:cs typeface="Calibri"/>
              <a:sym typeface="Calibri"/>
            </a:endParaRPr>
          </a:p>
        </p:txBody>
      </p:sp>
      <p:sp>
        <p:nvSpPr>
          <p:cNvPr id="18" name="Google Shape;175;p4">
            <a:extLst>
              <a:ext uri="{FF2B5EF4-FFF2-40B4-BE49-F238E27FC236}">
                <a16:creationId xmlns:a16="http://schemas.microsoft.com/office/drawing/2014/main" id="{92746EC2-C070-834E-AE80-D454E952A43D}"/>
              </a:ext>
            </a:extLst>
          </p:cNvPr>
          <p:cNvSpPr txBox="1">
            <a:spLocks noGrp="1"/>
          </p:cNvSpPr>
          <p:nvPr>
            <p:ph type="body" idx="1"/>
          </p:nvPr>
        </p:nvSpPr>
        <p:spPr>
          <a:xfrm>
            <a:off x="628650" y="1417639"/>
            <a:ext cx="7886700"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50000"/>
              </a:lnSpc>
              <a:spcBef>
                <a:spcPts val="0"/>
              </a:spcBef>
              <a:spcAft>
                <a:spcPts val="0"/>
              </a:spcAft>
              <a:buClr>
                <a:srgbClr val="0070C0"/>
              </a:buClr>
              <a:buSzPts val="2170"/>
              <a:buFont typeface="Noto Sans Symbols"/>
              <a:buChar char="✔"/>
            </a:pPr>
            <a:r>
              <a:rPr lang="en-GB" b="1" dirty="0">
                <a:solidFill>
                  <a:schemeClr val="tx1">
                    <a:lumMod val="50000"/>
                    <a:lumOff val="50000"/>
                  </a:schemeClr>
                </a:solidFill>
              </a:rPr>
              <a:t>read easily, fluently and with good understanding</a:t>
            </a:r>
            <a:endParaRPr sz="1800" dirty="0">
              <a:solidFill>
                <a:schemeClr val="tx1">
                  <a:lumMod val="50000"/>
                  <a:lumOff val="50000"/>
                </a:schemeClr>
              </a:solidFill>
            </a:endParaRPr>
          </a:p>
          <a:p>
            <a:pPr marL="228600" lvl="0" indent="-228600" algn="l" rtl="0">
              <a:lnSpc>
                <a:spcPct val="150000"/>
              </a:lnSpc>
              <a:spcBef>
                <a:spcPts val="1000"/>
              </a:spcBef>
              <a:spcAft>
                <a:spcPts val="0"/>
              </a:spcAft>
              <a:buClr>
                <a:schemeClr val="dk1"/>
              </a:buClr>
              <a:buSzPts val="2170"/>
              <a:buFont typeface="Noto Sans Symbols"/>
              <a:buChar char="✔"/>
            </a:pPr>
            <a:r>
              <a:rPr lang="en-GB" dirty="0">
                <a:solidFill>
                  <a:schemeClr val="tx1">
                    <a:lumMod val="50000"/>
                    <a:lumOff val="50000"/>
                  </a:schemeClr>
                </a:solidFill>
              </a:rPr>
              <a:t>develop the habit of reading widely and often, for both pleasure and information</a:t>
            </a:r>
            <a:endParaRPr sz="1800" dirty="0">
              <a:solidFill>
                <a:schemeClr val="tx1">
                  <a:lumMod val="50000"/>
                  <a:lumOff val="50000"/>
                </a:schemeClr>
              </a:solidFill>
            </a:endParaRPr>
          </a:p>
          <a:p>
            <a:pPr marL="228600" lvl="0" indent="-228600" algn="l" rtl="0">
              <a:lnSpc>
                <a:spcPct val="150000"/>
              </a:lnSpc>
              <a:spcBef>
                <a:spcPts val="1000"/>
              </a:spcBef>
              <a:spcAft>
                <a:spcPts val="0"/>
              </a:spcAft>
              <a:buClr>
                <a:schemeClr val="dk1"/>
              </a:buClr>
              <a:buSzPts val="2170"/>
              <a:buFont typeface="Noto Sans Symbols"/>
              <a:buChar char="✔"/>
            </a:pPr>
            <a:r>
              <a:rPr lang="en-GB" dirty="0">
                <a:solidFill>
                  <a:schemeClr val="tx1">
                    <a:lumMod val="50000"/>
                    <a:lumOff val="50000"/>
                  </a:schemeClr>
                </a:solidFill>
              </a:rPr>
              <a:t>acquire a wide vocabulary, an understanding of grammar and knowledge of linguistic conventions for reading, writing and spoken language</a:t>
            </a:r>
            <a:endParaRPr sz="1800" dirty="0">
              <a:solidFill>
                <a:schemeClr val="tx1">
                  <a:lumMod val="50000"/>
                  <a:lumOff val="50000"/>
                </a:schemeClr>
              </a:solidFill>
            </a:endParaRPr>
          </a:p>
          <a:p>
            <a:pPr marL="228600" lvl="0" indent="-228600" algn="l" rtl="0">
              <a:lnSpc>
                <a:spcPct val="150000"/>
              </a:lnSpc>
              <a:spcBef>
                <a:spcPts val="1000"/>
              </a:spcBef>
              <a:spcAft>
                <a:spcPts val="0"/>
              </a:spcAft>
              <a:buClr>
                <a:schemeClr val="dk1"/>
              </a:buClr>
              <a:buSzPts val="2170"/>
              <a:buFont typeface="Noto Sans Symbols"/>
              <a:buChar char="✔"/>
            </a:pPr>
            <a:r>
              <a:rPr lang="en-GB" dirty="0">
                <a:solidFill>
                  <a:schemeClr val="tx1">
                    <a:lumMod val="50000"/>
                    <a:lumOff val="50000"/>
                  </a:schemeClr>
                </a:solidFill>
              </a:rPr>
              <a:t>appreciate our rich and varied literary heritage</a:t>
            </a:r>
            <a:endParaRPr sz="1800" dirty="0">
              <a:solidFill>
                <a:schemeClr val="tx1">
                  <a:lumMod val="50000"/>
                  <a:lumOff val="50000"/>
                </a:schemeClr>
              </a:solidFill>
            </a:endParaRPr>
          </a:p>
          <a:p>
            <a:pPr marL="228600" lvl="0" indent="-228600" algn="l" rtl="0">
              <a:lnSpc>
                <a:spcPct val="150000"/>
              </a:lnSpc>
              <a:spcBef>
                <a:spcPts val="1000"/>
              </a:spcBef>
              <a:spcAft>
                <a:spcPts val="0"/>
              </a:spcAft>
              <a:buClr>
                <a:schemeClr val="dk1"/>
              </a:buClr>
              <a:buSzPts val="2170"/>
              <a:buFont typeface="Noto Sans Symbols"/>
              <a:buChar char="✔"/>
            </a:pPr>
            <a:r>
              <a:rPr lang="en-GB" dirty="0">
                <a:solidFill>
                  <a:schemeClr val="tx1">
                    <a:lumMod val="50000"/>
                    <a:lumOff val="50000"/>
                  </a:schemeClr>
                </a:solidFill>
              </a:rPr>
              <a:t>write clearly, accurately and coherently, adapting their language and style in and for a range of contexts, purposes and audiences</a:t>
            </a:r>
            <a:endParaRPr sz="1800" dirty="0">
              <a:solidFill>
                <a:schemeClr val="tx1">
                  <a:lumMod val="50000"/>
                  <a:lumOff val="50000"/>
                </a:schemeClr>
              </a:solidFill>
            </a:endParaRPr>
          </a:p>
          <a:p>
            <a:pPr marL="228600" lvl="0" indent="-228600" algn="l" rtl="0">
              <a:lnSpc>
                <a:spcPct val="150000"/>
              </a:lnSpc>
              <a:spcBef>
                <a:spcPts val="1000"/>
              </a:spcBef>
              <a:spcAft>
                <a:spcPts val="0"/>
              </a:spcAft>
              <a:buClr>
                <a:schemeClr val="dk1"/>
              </a:buClr>
              <a:buSzPts val="2170"/>
              <a:buFont typeface="Noto Sans Symbols"/>
              <a:buChar char="✔"/>
            </a:pPr>
            <a:r>
              <a:rPr lang="en-GB" dirty="0">
                <a:solidFill>
                  <a:schemeClr val="tx1">
                    <a:lumMod val="50000"/>
                    <a:lumOff val="50000"/>
                  </a:schemeClr>
                </a:solidFill>
              </a:rPr>
              <a:t>use discussion in order to learn; they should be able to elaborate and explain clearly their understanding and ideas</a:t>
            </a:r>
            <a:endParaRPr sz="1800" dirty="0">
              <a:solidFill>
                <a:schemeClr val="tx1">
                  <a:lumMod val="50000"/>
                  <a:lumOff val="50000"/>
                </a:schemeClr>
              </a:solidFill>
            </a:endParaRPr>
          </a:p>
          <a:p>
            <a:pPr marL="228600" lvl="0" indent="-228600" algn="l" rtl="0">
              <a:lnSpc>
                <a:spcPct val="150000"/>
              </a:lnSpc>
              <a:spcBef>
                <a:spcPts val="1000"/>
              </a:spcBef>
              <a:spcAft>
                <a:spcPts val="0"/>
              </a:spcAft>
              <a:buClr>
                <a:schemeClr val="dk1"/>
              </a:buClr>
              <a:buSzPts val="2170"/>
              <a:buFont typeface="Noto Sans Symbols"/>
              <a:buChar char="✔"/>
            </a:pPr>
            <a:r>
              <a:rPr lang="en-GB" dirty="0">
                <a:solidFill>
                  <a:schemeClr val="tx1">
                    <a:lumMod val="50000"/>
                    <a:lumOff val="50000"/>
                  </a:schemeClr>
                </a:solidFill>
              </a:rPr>
              <a:t>are competent in the arts of speaking and listening, making formal presentations, demonstrating to others and participating in debate</a:t>
            </a:r>
            <a:endParaRPr sz="1800" dirty="0">
              <a:solidFill>
                <a:schemeClr val="tx1">
                  <a:lumMod val="50000"/>
                  <a:lumOff val="50000"/>
                </a:schemeClr>
              </a:solidFill>
            </a:endParaRPr>
          </a:p>
        </p:txBody>
      </p:sp>
    </p:spTree>
    <p:extLst>
      <p:ext uri="{BB962C8B-B14F-4D97-AF65-F5344CB8AC3E}">
        <p14:creationId xmlns:p14="http://schemas.microsoft.com/office/powerpoint/2010/main" val="342920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fontScale="90000"/>
          </a:bodyPr>
          <a:lstStyle/>
          <a:p>
            <a:pPr marL="0" lvl="0" indent="0" algn="ctr" rtl="0">
              <a:lnSpc>
                <a:spcPct val="100000"/>
              </a:lnSpc>
              <a:spcBef>
                <a:spcPts val="0"/>
              </a:spcBef>
              <a:spcAft>
                <a:spcPts val="0"/>
              </a:spcAft>
              <a:buClr>
                <a:srgbClr val="FF0000"/>
              </a:buClr>
              <a:buSzPts val="3000"/>
              <a:buFont typeface="Arial Rounded"/>
              <a:buNone/>
            </a:pPr>
            <a:r>
              <a:rPr lang="en-GB" sz="3600" dirty="0">
                <a:solidFill>
                  <a:schemeClr val="dk1"/>
                </a:solidFill>
                <a:latin typeface="Calibri"/>
                <a:ea typeface="Calibri"/>
                <a:cs typeface="Calibri"/>
                <a:sym typeface="Calibri"/>
              </a:rPr>
              <a:t>National curriculum Spoken language strand</a:t>
            </a:r>
            <a:endParaRPr sz="3600" dirty="0">
              <a:solidFill>
                <a:schemeClr val="dk1"/>
              </a:solidFill>
              <a:latin typeface="Calibri"/>
              <a:ea typeface="Calibri"/>
              <a:cs typeface="Calibri"/>
              <a:sym typeface="Calibri"/>
            </a:endParaRPr>
          </a:p>
        </p:txBody>
      </p:sp>
      <p:sp>
        <p:nvSpPr>
          <p:cNvPr id="6" name="Google Shape;181;p5">
            <a:extLst>
              <a:ext uri="{FF2B5EF4-FFF2-40B4-BE49-F238E27FC236}">
                <a16:creationId xmlns:a16="http://schemas.microsoft.com/office/drawing/2014/main" id="{CEEF9B50-A7E8-F244-9989-7369B924DDC5}"/>
              </a:ext>
            </a:extLst>
          </p:cNvPr>
          <p:cNvSpPr txBox="1">
            <a:spLocks noGrp="1"/>
          </p:cNvSpPr>
          <p:nvPr>
            <p:ph type="body" idx="1"/>
          </p:nvPr>
        </p:nvSpPr>
        <p:spPr>
          <a:xfrm>
            <a:off x="628650" y="1417639"/>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Font typeface="Noto Sans Symbols"/>
              <a:buChar char="✔"/>
            </a:pPr>
            <a:r>
              <a:rPr lang="en-GB" dirty="0"/>
              <a:t>speak audibly and fluently with an increasing command of Standard English</a:t>
            </a:r>
            <a:endParaRPr dirty="0"/>
          </a:p>
          <a:p>
            <a:pPr marL="228600" lvl="0" indent="-228600" algn="l" rtl="0">
              <a:lnSpc>
                <a:spcPct val="150000"/>
              </a:lnSpc>
              <a:spcBef>
                <a:spcPts val="1000"/>
              </a:spcBef>
              <a:spcAft>
                <a:spcPts val="0"/>
              </a:spcAft>
              <a:buClr>
                <a:schemeClr val="dk1"/>
              </a:buClr>
              <a:buSzPts val="2800"/>
              <a:buFont typeface="Noto Sans Symbols"/>
              <a:buChar char="✔"/>
            </a:pPr>
            <a:r>
              <a:rPr lang="en-GB" dirty="0"/>
              <a:t>participate in discussions, presentations, performances, role play, improvisations and debates</a:t>
            </a:r>
            <a:endParaRPr dirty="0"/>
          </a:p>
          <a:p>
            <a:pPr marL="228600" lvl="0" indent="-228600" algn="l" rtl="0">
              <a:lnSpc>
                <a:spcPct val="150000"/>
              </a:lnSpc>
              <a:spcBef>
                <a:spcPts val="1000"/>
              </a:spcBef>
              <a:spcAft>
                <a:spcPts val="0"/>
              </a:spcAft>
              <a:buClr>
                <a:schemeClr val="dk1"/>
              </a:buClr>
              <a:buSzPts val="2800"/>
              <a:buFont typeface="Noto Sans Symbols"/>
              <a:buChar char="✔"/>
            </a:pPr>
            <a:r>
              <a:rPr lang="en-GB" dirty="0"/>
              <a:t>gain, maintain and monitor the interest of the listener(s)</a:t>
            </a:r>
            <a:endParaRPr dirty="0"/>
          </a:p>
        </p:txBody>
      </p:sp>
      <p:pic>
        <p:nvPicPr>
          <p:cNvPr id="4" name="Picture 3">
            <a:extLst>
              <a:ext uri="{FF2B5EF4-FFF2-40B4-BE49-F238E27FC236}">
                <a16:creationId xmlns:a16="http://schemas.microsoft.com/office/drawing/2014/main" id="{C373A6BE-25AB-D343-97F8-369DA6DF1B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528" y="4114001"/>
            <a:ext cx="4494944" cy="1798812"/>
          </a:xfrm>
          <a:prstGeom prst="rect">
            <a:avLst/>
          </a:prstGeom>
        </p:spPr>
      </p:pic>
    </p:spTree>
    <p:extLst>
      <p:ext uri="{BB962C8B-B14F-4D97-AF65-F5344CB8AC3E}">
        <p14:creationId xmlns:p14="http://schemas.microsoft.com/office/powerpoint/2010/main" val="234012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dirty="0">
                <a:solidFill>
                  <a:schemeClr val="dk1"/>
                </a:solidFill>
                <a:latin typeface="Calibri"/>
                <a:ea typeface="Calibri"/>
                <a:cs typeface="Calibri"/>
                <a:sym typeface="Calibri"/>
              </a:rPr>
              <a:t>What does it mean to be fluent?</a:t>
            </a:r>
            <a:endParaRPr sz="3600" dirty="0">
              <a:solidFill>
                <a:schemeClr val="dk1"/>
              </a:solidFill>
              <a:latin typeface="Calibri"/>
              <a:ea typeface="Calibri"/>
              <a:cs typeface="Calibri"/>
              <a:sym typeface="Calibri"/>
            </a:endParaRPr>
          </a:p>
        </p:txBody>
      </p:sp>
      <p:sp>
        <p:nvSpPr>
          <p:cNvPr id="7" name="Google Shape;188;p6">
            <a:extLst>
              <a:ext uri="{FF2B5EF4-FFF2-40B4-BE49-F238E27FC236}">
                <a16:creationId xmlns:a16="http://schemas.microsoft.com/office/drawing/2014/main" id="{A56CE34E-E6FA-7446-BB00-E395C9950C86}"/>
              </a:ext>
            </a:extLst>
          </p:cNvPr>
          <p:cNvSpPr txBox="1"/>
          <p:nvPr/>
        </p:nvSpPr>
        <p:spPr>
          <a:xfrm>
            <a:off x="457200" y="5608778"/>
            <a:ext cx="62865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0" i="0" u="none" strike="noStrike" cap="none" dirty="0">
                <a:solidFill>
                  <a:schemeClr val="tx1">
                    <a:lumMod val="50000"/>
                    <a:lumOff val="50000"/>
                  </a:schemeClr>
                </a:solidFill>
                <a:latin typeface="Calibri"/>
                <a:ea typeface="Calibri"/>
                <a:cs typeface="Calibri"/>
                <a:sym typeface="Calibri"/>
              </a:rPr>
              <a:t>Source: https://</a:t>
            </a:r>
            <a:r>
              <a:rPr lang="en-GB" sz="1000" b="0" i="0" u="none" strike="noStrike" cap="none" dirty="0" err="1">
                <a:solidFill>
                  <a:schemeClr val="tx1">
                    <a:lumMod val="50000"/>
                    <a:lumOff val="50000"/>
                  </a:schemeClr>
                </a:solidFill>
                <a:latin typeface="Calibri"/>
                <a:ea typeface="Calibri"/>
                <a:cs typeface="Calibri"/>
                <a:sym typeface="Calibri"/>
              </a:rPr>
              <a:t>www.readingrockets.org</a:t>
            </a:r>
            <a:r>
              <a:rPr lang="en-GB" sz="1000" b="0" i="0" u="none" strike="noStrike" cap="none" dirty="0">
                <a:solidFill>
                  <a:schemeClr val="tx1">
                    <a:lumMod val="50000"/>
                    <a:lumOff val="50000"/>
                  </a:schemeClr>
                </a:solidFill>
                <a:latin typeface="Calibri"/>
                <a:ea typeface="Calibri"/>
                <a:cs typeface="Calibri"/>
                <a:sym typeface="Calibri"/>
              </a:rPr>
              <a:t>/article/fluency-introduction</a:t>
            </a:r>
            <a:endParaRPr sz="1000" dirty="0">
              <a:solidFill>
                <a:schemeClr val="tx1">
                  <a:lumMod val="50000"/>
                  <a:lumOff val="50000"/>
                </a:schemeClr>
              </a:solidFill>
            </a:endParaRPr>
          </a:p>
        </p:txBody>
      </p:sp>
      <p:sp>
        <p:nvSpPr>
          <p:cNvPr id="8" name="Google Shape;189;p6">
            <a:extLst>
              <a:ext uri="{FF2B5EF4-FFF2-40B4-BE49-F238E27FC236}">
                <a16:creationId xmlns:a16="http://schemas.microsoft.com/office/drawing/2014/main" id="{E89BB990-3BF9-C54D-A0AF-A283BD0ECA36}"/>
              </a:ext>
            </a:extLst>
          </p:cNvPr>
          <p:cNvSpPr txBox="1"/>
          <p:nvPr/>
        </p:nvSpPr>
        <p:spPr>
          <a:xfrm>
            <a:off x="1053101" y="2307356"/>
            <a:ext cx="7864800" cy="20442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sz="2400" dirty="0">
                <a:solidFill>
                  <a:schemeClr val="tx1">
                    <a:lumMod val="50000"/>
                    <a:lumOff val="50000"/>
                  </a:schemeClr>
                </a:solidFill>
                <a:latin typeface="Calibri"/>
                <a:ea typeface="Calibri"/>
                <a:cs typeface="Calibri"/>
                <a:sym typeface="Calibri"/>
              </a:rPr>
              <a:t>Independent level - relatively easy for the student to read (95% word accuracy).</a:t>
            </a:r>
            <a:endParaRPr sz="2400" dirty="0">
              <a:solidFill>
                <a:schemeClr val="tx1">
                  <a:lumMod val="50000"/>
                  <a:lumOff val="50000"/>
                </a:schemeClr>
              </a:solidFill>
              <a:latin typeface="Calibri"/>
              <a:ea typeface="Calibri"/>
              <a:cs typeface="Calibri"/>
              <a:sym typeface="Calibri"/>
            </a:endParaRPr>
          </a:p>
          <a:p>
            <a:pPr marL="0" lvl="0" indent="0" algn="l" rtl="0">
              <a:lnSpc>
                <a:spcPct val="150000"/>
              </a:lnSpc>
              <a:spcBef>
                <a:spcPts val="0"/>
              </a:spcBef>
              <a:spcAft>
                <a:spcPts val="0"/>
              </a:spcAft>
              <a:buNone/>
            </a:pPr>
            <a:r>
              <a:rPr lang="en-GB" sz="2400" dirty="0">
                <a:solidFill>
                  <a:schemeClr val="tx1">
                    <a:lumMod val="50000"/>
                    <a:lumOff val="50000"/>
                  </a:schemeClr>
                </a:solidFill>
                <a:latin typeface="Calibri"/>
                <a:ea typeface="Calibri"/>
                <a:cs typeface="Calibri"/>
                <a:sym typeface="Calibri"/>
              </a:rPr>
              <a:t>Instructional level - challenging but manageable for the reader (90% word accuracy) </a:t>
            </a:r>
            <a:endParaRPr sz="2400" dirty="0">
              <a:solidFill>
                <a:schemeClr val="tx1">
                  <a:lumMod val="50000"/>
                  <a:lumOff val="50000"/>
                </a:schemeClr>
              </a:solidFill>
              <a:latin typeface="Calibri"/>
              <a:ea typeface="Calibri"/>
              <a:cs typeface="Calibri"/>
              <a:sym typeface="Calibri"/>
            </a:endParaRPr>
          </a:p>
          <a:p>
            <a:pPr marL="0" lvl="0" indent="0" algn="l" rtl="0">
              <a:lnSpc>
                <a:spcPct val="150000"/>
              </a:lnSpc>
              <a:spcBef>
                <a:spcPts val="0"/>
              </a:spcBef>
              <a:spcAft>
                <a:spcPts val="0"/>
              </a:spcAft>
              <a:buNone/>
            </a:pPr>
            <a:r>
              <a:rPr lang="en-GB" sz="2400" dirty="0">
                <a:solidFill>
                  <a:schemeClr val="tx1">
                    <a:lumMod val="50000"/>
                    <a:lumOff val="50000"/>
                  </a:schemeClr>
                </a:solidFill>
                <a:latin typeface="Calibri"/>
                <a:ea typeface="Calibri"/>
                <a:cs typeface="Calibri"/>
                <a:sym typeface="Calibri"/>
              </a:rPr>
              <a:t>Frustration level - difficult text for the student to read (less than 90% word accuracy)</a:t>
            </a:r>
            <a:endParaRPr sz="2400" dirty="0">
              <a:solidFill>
                <a:schemeClr val="tx1">
                  <a:lumMod val="50000"/>
                  <a:lumOff val="50000"/>
                </a:schemeClr>
              </a:solidFill>
              <a:latin typeface="Calibri"/>
              <a:ea typeface="Calibri"/>
              <a:cs typeface="Calibri"/>
              <a:sym typeface="Calibri"/>
            </a:endParaRPr>
          </a:p>
        </p:txBody>
      </p:sp>
      <p:sp>
        <p:nvSpPr>
          <p:cNvPr id="9" name="Google Shape;196;p14">
            <a:extLst>
              <a:ext uri="{FF2B5EF4-FFF2-40B4-BE49-F238E27FC236}">
                <a16:creationId xmlns:a16="http://schemas.microsoft.com/office/drawing/2014/main" id="{4034F4E6-2A83-614C-9282-2813E4246D76}"/>
              </a:ext>
            </a:extLst>
          </p:cNvPr>
          <p:cNvSpPr/>
          <p:nvPr/>
        </p:nvSpPr>
        <p:spPr>
          <a:xfrm>
            <a:off x="652409" y="1847405"/>
            <a:ext cx="210620" cy="324363"/>
          </a:xfrm>
          <a:prstGeom prst="chevron">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196;p14">
            <a:extLst>
              <a:ext uri="{FF2B5EF4-FFF2-40B4-BE49-F238E27FC236}">
                <a16:creationId xmlns:a16="http://schemas.microsoft.com/office/drawing/2014/main" id="{AA08DBE2-5000-4848-88E7-BC250FE525DE}"/>
              </a:ext>
            </a:extLst>
          </p:cNvPr>
          <p:cNvSpPr/>
          <p:nvPr/>
        </p:nvSpPr>
        <p:spPr>
          <a:xfrm>
            <a:off x="652409" y="2942314"/>
            <a:ext cx="210620" cy="324363"/>
          </a:xfrm>
          <a:prstGeom prst="chevron">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 name="Google Shape;196;p14">
            <a:extLst>
              <a:ext uri="{FF2B5EF4-FFF2-40B4-BE49-F238E27FC236}">
                <a16:creationId xmlns:a16="http://schemas.microsoft.com/office/drawing/2014/main" id="{CECCB1EF-17E4-FF45-94BB-1DC49DAB7C16}"/>
              </a:ext>
            </a:extLst>
          </p:cNvPr>
          <p:cNvSpPr/>
          <p:nvPr/>
        </p:nvSpPr>
        <p:spPr>
          <a:xfrm>
            <a:off x="634429" y="4020806"/>
            <a:ext cx="210620" cy="324363"/>
          </a:xfrm>
          <a:prstGeom prst="chevron">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003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dirty="0">
                <a:solidFill>
                  <a:schemeClr val="dk1"/>
                </a:solidFill>
                <a:latin typeface="Calibri"/>
                <a:ea typeface="Calibri"/>
                <a:cs typeface="Calibri"/>
                <a:sym typeface="Calibri"/>
              </a:rPr>
              <a:t>Fluency and automaticity</a:t>
            </a:r>
            <a:endParaRPr sz="3600" dirty="0">
              <a:solidFill>
                <a:schemeClr val="dk1"/>
              </a:solidFill>
              <a:latin typeface="Calibri"/>
              <a:ea typeface="Calibri"/>
              <a:cs typeface="Calibri"/>
              <a:sym typeface="Calibri"/>
            </a:endParaRPr>
          </a:p>
        </p:txBody>
      </p:sp>
      <p:sp>
        <p:nvSpPr>
          <p:cNvPr id="9" name="Google Shape;196;p14">
            <a:extLst>
              <a:ext uri="{FF2B5EF4-FFF2-40B4-BE49-F238E27FC236}">
                <a16:creationId xmlns:a16="http://schemas.microsoft.com/office/drawing/2014/main" id="{4034F4E6-2A83-614C-9282-2813E4246D76}"/>
              </a:ext>
            </a:extLst>
          </p:cNvPr>
          <p:cNvSpPr/>
          <p:nvPr/>
        </p:nvSpPr>
        <p:spPr>
          <a:xfrm>
            <a:off x="475180" y="1542160"/>
            <a:ext cx="210620" cy="324363"/>
          </a:xfrm>
          <a:prstGeom prst="chevron">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 name="Google Shape;196;p14">
            <a:extLst>
              <a:ext uri="{FF2B5EF4-FFF2-40B4-BE49-F238E27FC236}">
                <a16:creationId xmlns:a16="http://schemas.microsoft.com/office/drawing/2014/main" id="{CECCB1EF-17E4-FF45-94BB-1DC49DAB7C16}"/>
              </a:ext>
            </a:extLst>
          </p:cNvPr>
          <p:cNvSpPr/>
          <p:nvPr/>
        </p:nvSpPr>
        <p:spPr>
          <a:xfrm>
            <a:off x="457200" y="3695013"/>
            <a:ext cx="210620" cy="324363"/>
          </a:xfrm>
          <a:prstGeom prst="chevron">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 name="Google Shape;195;p7">
            <a:extLst>
              <a:ext uri="{FF2B5EF4-FFF2-40B4-BE49-F238E27FC236}">
                <a16:creationId xmlns:a16="http://schemas.microsoft.com/office/drawing/2014/main" id="{903430D2-40F2-ED42-9406-CCD158BFC840}"/>
              </a:ext>
            </a:extLst>
          </p:cNvPr>
          <p:cNvSpPr txBox="1">
            <a:spLocks noGrp="1"/>
          </p:cNvSpPr>
          <p:nvPr>
            <p:ph type="body" idx="1"/>
          </p:nvPr>
        </p:nvSpPr>
        <p:spPr>
          <a:xfrm>
            <a:off x="759646" y="1417639"/>
            <a:ext cx="78867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chemeClr val="dk1"/>
              </a:buClr>
              <a:buSzPts val="2590"/>
            </a:pPr>
            <a:r>
              <a:rPr lang="en-GB" dirty="0"/>
              <a:t>‘Automaticity is the fast, effortless word recognition that comes with a great deal of reading practice. In the early stages of learning to read, readers may be accurate but slow and inefficient at recognizing words. Continued reading practice helps word recognition become more automatic, rapid, and effortless.’</a:t>
            </a:r>
            <a:endParaRPr sz="1600" dirty="0"/>
          </a:p>
          <a:p>
            <a:pPr marL="0" lvl="0" indent="0" algn="l" rtl="0">
              <a:lnSpc>
                <a:spcPct val="150000"/>
              </a:lnSpc>
              <a:spcBef>
                <a:spcPts val="1000"/>
              </a:spcBef>
              <a:spcAft>
                <a:spcPts val="0"/>
              </a:spcAft>
              <a:buClr>
                <a:schemeClr val="dk1"/>
              </a:buClr>
              <a:buSzPts val="2590"/>
            </a:pPr>
            <a:r>
              <a:rPr lang="en-GB" dirty="0"/>
              <a:t>‘Automaticity refers only to accurate, speedy word recognition, not to reading with expression. Therefore, automaticity (or automatic word recognition) is necessary, but not sufficient, for fluency.’</a:t>
            </a:r>
            <a:endParaRPr sz="1600" dirty="0"/>
          </a:p>
          <a:p>
            <a:pPr marL="0" lvl="0" indent="0" algn="l" rtl="0">
              <a:lnSpc>
                <a:spcPct val="150000"/>
              </a:lnSpc>
              <a:spcBef>
                <a:spcPts val="1000"/>
              </a:spcBef>
              <a:spcAft>
                <a:spcPts val="0"/>
              </a:spcAft>
              <a:buClr>
                <a:schemeClr val="dk1"/>
              </a:buClr>
              <a:buSzPts val="2590"/>
            </a:pPr>
            <a:endParaRPr dirty="0"/>
          </a:p>
          <a:p>
            <a:pPr marL="0" lvl="0" indent="0" algn="l" rtl="0">
              <a:lnSpc>
                <a:spcPct val="150000"/>
              </a:lnSpc>
              <a:spcBef>
                <a:spcPts val="1000"/>
              </a:spcBef>
              <a:spcAft>
                <a:spcPts val="0"/>
              </a:spcAft>
              <a:buClr>
                <a:schemeClr val="dk1"/>
              </a:buClr>
              <a:buSzPts val="2590"/>
            </a:pPr>
            <a:r>
              <a:rPr lang="en-GB" sz="1100" dirty="0"/>
              <a:t>Source: https://</a:t>
            </a:r>
            <a:r>
              <a:rPr lang="en-GB" sz="1100" dirty="0" err="1"/>
              <a:t>www.readingrockets.org</a:t>
            </a:r>
            <a:r>
              <a:rPr lang="en-GB" sz="1100" dirty="0"/>
              <a:t>/article/fluency-introduction</a:t>
            </a:r>
            <a:endParaRPr sz="1100" dirty="0"/>
          </a:p>
          <a:p>
            <a:pPr marL="0" lvl="0" indent="0" algn="l" rtl="0">
              <a:lnSpc>
                <a:spcPct val="70000"/>
              </a:lnSpc>
              <a:spcBef>
                <a:spcPts val="1000"/>
              </a:spcBef>
              <a:spcAft>
                <a:spcPts val="0"/>
              </a:spcAft>
              <a:buClr>
                <a:schemeClr val="dk1"/>
              </a:buClr>
              <a:buSzPts val="2590"/>
              <a:buNone/>
            </a:pPr>
            <a:endParaRPr sz="2590" dirty="0"/>
          </a:p>
        </p:txBody>
      </p:sp>
    </p:spTree>
    <p:extLst>
      <p:ext uri="{BB962C8B-B14F-4D97-AF65-F5344CB8AC3E}">
        <p14:creationId xmlns:p14="http://schemas.microsoft.com/office/powerpoint/2010/main" val="226365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dirty="0">
                <a:solidFill>
                  <a:schemeClr val="dk1"/>
                </a:solidFill>
                <a:latin typeface="Calibri"/>
                <a:ea typeface="Calibri"/>
                <a:cs typeface="Calibri"/>
                <a:sym typeface="Calibri"/>
              </a:rPr>
              <a:t>The impact of ‘Reading Aloud’ to children</a:t>
            </a:r>
            <a:endParaRPr sz="3600" dirty="0">
              <a:solidFill>
                <a:schemeClr val="dk1"/>
              </a:solidFill>
              <a:latin typeface="Calibri"/>
              <a:ea typeface="Calibri"/>
              <a:cs typeface="Calibri"/>
              <a:sym typeface="Calibri"/>
            </a:endParaRPr>
          </a:p>
        </p:txBody>
      </p:sp>
      <p:sp>
        <p:nvSpPr>
          <p:cNvPr id="16" name="Google Shape;195;p7">
            <a:extLst>
              <a:ext uri="{FF2B5EF4-FFF2-40B4-BE49-F238E27FC236}">
                <a16:creationId xmlns:a16="http://schemas.microsoft.com/office/drawing/2014/main" id="{903430D2-40F2-ED42-9406-CCD158BFC840}"/>
              </a:ext>
            </a:extLst>
          </p:cNvPr>
          <p:cNvSpPr txBox="1">
            <a:spLocks noGrp="1"/>
          </p:cNvSpPr>
          <p:nvPr>
            <p:ph type="body" idx="1"/>
          </p:nvPr>
        </p:nvSpPr>
        <p:spPr>
          <a:xfrm>
            <a:off x="628650" y="1417639"/>
            <a:ext cx="7981094" cy="4351338"/>
          </a:xfrm>
          <a:prstGeom prst="rect">
            <a:avLst/>
          </a:prstGeom>
          <a:noFill/>
          <a:ln>
            <a:noFill/>
          </a:ln>
        </p:spPr>
        <p:txBody>
          <a:bodyPr spcFirstLastPara="1" wrap="square" lIns="91425" tIns="45700" rIns="91425" bIns="45700" anchor="t" anchorCtr="0">
            <a:normAutofit/>
          </a:bodyPr>
          <a:lstStyle/>
          <a:p>
            <a:pPr marL="0" lvl="0" indent="0">
              <a:lnSpc>
                <a:spcPct val="90000"/>
              </a:lnSpc>
              <a:spcBef>
                <a:spcPts val="0"/>
              </a:spcBef>
              <a:buClr>
                <a:schemeClr val="dk1"/>
              </a:buClr>
              <a:buSzPts val="2800"/>
            </a:pPr>
            <a:r>
              <a:rPr lang="en-GB" sz="2800" dirty="0"/>
              <a:t>‘</a:t>
            </a:r>
            <a:r>
              <a:rPr lang="en-GB" sz="2800" b="1" dirty="0"/>
              <a:t>Being read to teaches children about fluency in speech patterns</a:t>
            </a:r>
            <a:r>
              <a:rPr lang="en-GB" sz="2800" dirty="0"/>
              <a:t>. It teaches them that sounds make words, words make sentences and sentences make stories. It demonstrates how to structure their own stories. All this leads them to eventually understand and interpret what they are reading.’</a:t>
            </a:r>
          </a:p>
          <a:p>
            <a:pPr marL="0" lvl="0" indent="0">
              <a:lnSpc>
                <a:spcPct val="90000"/>
              </a:lnSpc>
              <a:spcBef>
                <a:spcPts val="1000"/>
              </a:spcBef>
              <a:buClr>
                <a:schemeClr val="dk1"/>
              </a:buClr>
              <a:buSzPts val="2800"/>
            </a:pPr>
            <a:endParaRPr lang="en-GB" dirty="0"/>
          </a:p>
          <a:p>
            <a:pPr marL="0" lvl="0" indent="0">
              <a:lnSpc>
                <a:spcPct val="90000"/>
              </a:lnSpc>
              <a:spcBef>
                <a:spcPts val="1000"/>
              </a:spcBef>
              <a:buClr>
                <a:schemeClr val="dk1"/>
              </a:buClr>
              <a:buSzPts val="2800"/>
            </a:pPr>
            <a:endParaRPr lang="en-GB" dirty="0"/>
          </a:p>
          <a:p>
            <a:pPr marL="0" lvl="0" indent="0">
              <a:lnSpc>
                <a:spcPct val="90000"/>
              </a:lnSpc>
              <a:spcBef>
                <a:spcPts val="1000"/>
              </a:spcBef>
              <a:buClr>
                <a:schemeClr val="dk1"/>
              </a:buClr>
              <a:buSzPts val="2800"/>
            </a:pPr>
            <a:r>
              <a:rPr lang="en-GB" sz="1000" dirty="0"/>
              <a:t>Source: https://</a:t>
            </a:r>
            <a:r>
              <a:rPr lang="en-GB" sz="1000" dirty="0" err="1"/>
              <a:t>worldliteracyfoundation.org</a:t>
            </a:r>
            <a:r>
              <a:rPr lang="en-GB" sz="1000" dirty="0"/>
              <a:t>/impact-reading-aloud</a:t>
            </a:r>
          </a:p>
          <a:p>
            <a:pPr marL="0" lvl="0" indent="0" algn="l" rtl="0">
              <a:lnSpc>
                <a:spcPct val="70000"/>
              </a:lnSpc>
              <a:spcBef>
                <a:spcPts val="1000"/>
              </a:spcBef>
              <a:spcAft>
                <a:spcPts val="0"/>
              </a:spcAft>
              <a:buClr>
                <a:schemeClr val="dk1"/>
              </a:buClr>
              <a:buSzPts val="2590"/>
              <a:buNone/>
            </a:pPr>
            <a:endParaRPr sz="2590" dirty="0"/>
          </a:p>
        </p:txBody>
      </p:sp>
    </p:spTree>
    <p:extLst>
      <p:ext uri="{BB962C8B-B14F-4D97-AF65-F5344CB8AC3E}">
        <p14:creationId xmlns:p14="http://schemas.microsoft.com/office/powerpoint/2010/main" val="298317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FF0000"/>
              </a:buClr>
              <a:buSzPts val="3000"/>
              <a:buFont typeface="Arial Rounded"/>
              <a:buNone/>
            </a:pPr>
            <a:r>
              <a:rPr lang="en-GB" sz="3600" dirty="0">
                <a:solidFill>
                  <a:schemeClr val="dk1"/>
                </a:solidFill>
                <a:latin typeface="Calibri"/>
                <a:ea typeface="Calibri"/>
                <a:cs typeface="Calibri"/>
                <a:sym typeface="Calibri"/>
              </a:rPr>
              <a:t>Wordless picture books</a:t>
            </a:r>
            <a:endParaRPr sz="3600" dirty="0">
              <a:solidFill>
                <a:schemeClr val="dk1"/>
              </a:solidFill>
              <a:latin typeface="Calibri"/>
              <a:ea typeface="Calibri"/>
              <a:cs typeface="Calibri"/>
              <a:sym typeface="Calibri"/>
            </a:endParaRPr>
          </a:p>
        </p:txBody>
      </p:sp>
      <p:pic>
        <p:nvPicPr>
          <p:cNvPr id="8" name="Google Shape;209;p9">
            <a:extLst>
              <a:ext uri="{FF2B5EF4-FFF2-40B4-BE49-F238E27FC236}">
                <a16:creationId xmlns:a16="http://schemas.microsoft.com/office/drawing/2014/main" id="{E1023E27-FECC-DD48-8C1F-960EBC4BE69A}"/>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98097" y="3572838"/>
            <a:ext cx="2384064" cy="1713861"/>
          </a:xfrm>
          <a:prstGeom prst="rect">
            <a:avLst/>
          </a:prstGeom>
          <a:noFill/>
          <a:ln>
            <a:noFill/>
          </a:ln>
        </p:spPr>
      </p:pic>
      <p:pic>
        <p:nvPicPr>
          <p:cNvPr id="9" name="Google Shape;210;p9">
            <a:extLst>
              <a:ext uri="{FF2B5EF4-FFF2-40B4-BE49-F238E27FC236}">
                <a16:creationId xmlns:a16="http://schemas.microsoft.com/office/drawing/2014/main" id="{313A9242-55AD-2444-9D1F-C4A337F184B8}"/>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98097" y="1502659"/>
            <a:ext cx="2408225" cy="1959234"/>
          </a:xfrm>
          <a:prstGeom prst="rect">
            <a:avLst/>
          </a:prstGeom>
          <a:noFill/>
          <a:ln>
            <a:noFill/>
          </a:ln>
        </p:spPr>
      </p:pic>
      <p:pic>
        <p:nvPicPr>
          <p:cNvPr id="10" name="Google Shape;211;p9">
            <a:extLst>
              <a:ext uri="{FF2B5EF4-FFF2-40B4-BE49-F238E27FC236}">
                <a16:creationId xmlns:a16="http://schemas.microsoft.com/office/drawing/2014/main" id="{5A44FB6B-41A3-C148-BBFC-BCA60671516E}"/>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184101" y="1502659"/>
            <a:ext cx="1714679" cy="2555843"/>
          </a:xfrm>
          <a:prstGeom prst="rect">
            <a:avLst/>
          </a:prstGeom>
          <a:noFill/>
          <a:ln>
            <a:noFill/>
          </a:ln>
        </p:spPr>
      </p:pic>
      <p:pic>
        <p:nvPicPr>
          <p:cNvPr id="11" name="Google Shape;212;p9">
            <a:extLst>
              <a:ext uri="{FF2B5EF4-FFF2-40B4-BE49-F238E27FC236}">
                <a16:creationId xmlns:a16="http://schemas.microsoft.com/office/drawing/2014/main" id="{BFB216F0-FCAF-164A-89A5-470E03E8915C}"/>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76383" y="1502659"/>
            <a:ext cx="3408401" cy="2555844"/>
          </a:xfrm>
          <a:prstGeom prst="rect">
            <a:avLst/>
          </a:prstGeom>
          <a:noFill/>
          <a:ln>
            <a:noFill/>
          </a:ln>
        </p:spPr>
      </p:pic>
      <p:pic>
        <p:nvPicPr>
          <p:cNvPr id="12" name="Google Shape;213;p9">
            <a:extLst>
              <a:ext uri="{FF2B5EF4-FFF2-40B4-BE49-F238E27FC236}">
                <a16:creationId xmlns:a16="http://schemas.microsoft.com/office/drawing/2014/main" id="{E33DD90A-F4EF-A141-9A26-E379F8EFDEA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46814" y="4169447"/>
            <a:ext cx="2066824" cy="1698986"/>
          </a:xfrm>
          <a:prstGeom prst="rect">
            <a:avLst/>
          </a:prstGeom>
          <a:noFill/>
          <a:ln>
            <a:noFill/>
          </a:ln>
        </p:spPr>
      </p:pic>
    </p:spTree>
    <p:extLst>
      <p:ext uri="{BB962C8B-B14F-4D97-AF65-F5344CB8AC3E}">
        <p14:creationId xmlns:p14="http://schemas.microsoft.com/office/powerpoint/2010/main" val="126313770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877</Words>
  <Application>Microsoft Office PowerPoint</Application>
  <PresentationFormat>On-screen Show (4:3)</PresentationFormat>
  <Paragraphs>113</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Arial Rounded</vt:lpstr>
      <vt:lpstr>Noto Sans Symbols</vt:lpstr>
      <vt:lpstr>Office Theme</vt:lpstr>
      <vt:lpstr>PowerPoint Presentation</vt:lpstr>
      <vt:lpstr>What is fluency?</vt:lpstr>
      <vt:lpstr>EARS</vt:lpstr>
      <vt:lpstr>Aims of the English programmes of study</vt:lpstr>
      <vt:lpstr>National curriculum Spoken language strand</vt:lpstr>
      <vt:lpstr>What does it mean to be fluent?</vt:lpstr>
      <vt:lpstr>Fluency and automaticity</vt:lpstr>
      <vt:lpstr>The impact of ‘Reading Aloud’ to children</vt:lpstr>
      <vt:lpstr>Wordless picture books</vt:lpstr>
      <vt:lpstr>Emphasising words</vt:lpstr>
      <vt:lpstr>Alphabet</vt:lpstr>
      <vt:lpstr>PowerPoint Presentation</vt:lpstr>
      <vt:lpstr>Using the same word</vt:lpstr>
      <vt:lpstr>Coral reading</vt:lpstr>
      <vt:lpstr>Reader’s theatre</vt:lpstr>
      <vt:lpstr>Books for teaching fluency skills – KS1</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Pickton</dc:creator>
  <cp:lastModifiedBy>Joe C</cp:lastModifiedBy>
  <cp:revision>36</cp:revision>
  <dcterms:created xsi:type="dcterms:W3CDTF">2020-02-02T15:15:17Z</dcterms:created>
  <dcterms:modified xsi:type="dcterms:W3CDTF">2020-08-05T14:13:10Z</dcterms:modified>
</cp:coreProperties>
</file>